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72" r:id="rId4"/>
    <p:sldId id="258" r:id="rId5"/>
    <p:sldId id="260" r:id="rId6"/>
    <p:sldId id="261" r:id="rId7"/>
    <p:sldId id="264" r:id="rId8"/>
    <p:sldId id="262" r:id="rId9"/>
    <p:sldId id="263" r:id="rId10"/>
    <p:sldId id="259" r:id="rId11"/>
    <p:sldId id="265" r:id="rId12"/>
    <p:sldId id="266" r:id="rId13"/>
    <p:sldId id="268" r:id="rId14"/>
    <p:sldId id="269" r:id="rId15"/>
    <p:sldId id="271" r:id="rId16"/>
    <p:sldId id="273" r:id="rId17"/>
    <p:sldId id="267" r:id="rId18"/>
    <p:sldId id="275" r:id="rId19"/>
    <p:sldId id="276" r:id="rId20"/>
    <p:sldId id="274" r:id="rId21"/>
    <p:sldId id="277" r:id="rId22"/>
    <p:sldId id="278" r:id="rId23"/>
    <p:sldId id="281" r:id="rId24"/>
    <p:sldId id="282" r:id="rId25"/>
    <p:sldId id="279" r:id="rId26"/>
    <p:sldId id="284" r:id="rId27"/>
    <p:sldId id="285" r:id="rId28"/>
    <p:sldId id="283"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C6A7C-5387-4DDC-86F5-315A5EF91379}" v="89" dt="2023-08-04T09:05:27.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Millar" userId="5be0d5d946e092f9" providerId="LiveId" clId="{3BBC6A7C-5387-4DDC-86F5-315A5EF91379}"/>
    <pc:docChg chg="custSel addSld delSld modSld sldOrd">
      <pc:chgData name="Joe Millar" userId="5be0d5d946e092f9" providerId="LiveId" clId="{3BBC6A7C-5387-4DDC-86F5-315A5EF91379}" dt="2023-08-04T09:06:17.357" v="459" actId="20577"/>
      <pc:docMkLst>
        <pc:docMk/>
      </pc:docMkLst>
      <pc:sldChg chg="ord">
        <pc:chgData name="Joe Millar" userId="5be0d5d946e092f9" providerId="LiveId" clId="{3BBC6A7C-5387-4DDC-86F5-315A5EF91379}" dt="2023-08-04T08:32:50.049" v="397"/>
        <pc:sldMkLst>
          <pc:docMk/>
          <pc:sldMk cId="3279539095" sldId="264"/>
        </pc:sldMkLst>
      </pc:sldChg>
      <pc:sldChg chg="ord">
        <pc:chgData name="Joe Millar" userId="5be0d5d946e092f9" providerId="LiveId" clId="{3BBC6A7C-5387-4DDC-86F5-315A5EF91379}" dt="2023-08-04T08:44:33.807" v="409"/>
        <pc:sldMkLst>
          <pc:docMk/>
          <pc:sldMk cId="2658827927" sldId="267"/>
        </pc:sldMkLst>
      </pc:sldChg>
      <pc:sldChg chg="modSp mod">
        <pc:chgData name="Joe Millar" userId="5be0d5d946e092f9" providerId="LiveId" clId="{3BBC6A7C-5387-4DDC-86F5-315A5EF91379}" dt="2023-08-04T08:42:47.641" v="403" actId="20577"/>
        <pc:sldMkLst>
          <pc:docMk/>
          <pc:sldMk cId="1645481845" sldId="268"/>
        </pc:sldMkLst>
        <pc:spChg chg="mod">
          <ac:chgData name="Joe Millar" userId="5be0d5d946e092f9" providerId="LiveId" clId="{3BBC6A7C-5387-4DDC-86F5-315A5EF91379}" dt="2023-08-04T08:42:47.641" v="403" actId="20577"/>
          <ac:spMkLst>
            <pc:docMk/>
            <pc:sldMk cId="1645481845" sldId="268"/>
            <ac:spMk id="2" creationId="{5CC5AEC9-1570-CCF0-73C0-C5739018C024}"/>
          </ac:spMkLst>
        </pc:spChg>
        <pc:spChg chg="mod">
          <ac:chgData name="Joe Millar" userId="5be0d5d946e092f9" providerId="LiveId" clId="{3BBC6A7C-5387-4DDC-86F5-315A5EF91379}" dt="2023-08-04T08:42:43.891" v="400" actId="27636"/>
          <ac:spMkLst>
            <pc:docMk/>
            <pc:sldMk cId="1645481845" sldId="268"/>
            <ac:spMk id="3" creationId="{E6915D5C-C16D-9537-87FB-80EB3FE872BB}"/>
          </ac:spMkLst>
        </pc:spChg>
      </pc:sldChg>
      <pc:sldChg chg="ord">
        <pc:chgData name="Joe Millar" userId="5be0d5d946e092f9" providerId="LiveId" clId="{3BBC6A7C-5387-4DDC-86F5-315A5EF91379}" dt="2023-08-04T08:44:13.607" v="405"/>
        <pc:sldMkLst>
          <pc:docMk/>
          <pc:sldMk cId="1220202298" sldId="269"/>
        </pc:sldMkLst>
      </pc:sldChg>
      <pc:sldChg chg="del">
        <pc:chgData name="Joe Millar" userId="5be0d5d946e092f9" providerId="LiveId" clId="{3BBC6A7C-5387-4DDC-86F5-315A5EF91379}" dt="2023-08-04T08:40:25.636" v="398" actId="47"/>
        <pc:sldMkLst>
          <pc:docMk/>
          <pc:sldMk cId="351021675" sldId="270"/>
        </pc:sldMkLst>
      </pc:sldChg>
      <pc:sldChg chg="ord">
        <pc:chgData name="Joe Millar" userId="5be0d5d946e092f9" providerId="LiveId" clId="{3BBC6A7C-5387-4DDC-86F5-315A5EF91379}" dt="2023-08-04T08:44:30.054" v="407"/>
        <pc:sldMkLst>
          <pc:docMk/>
          <pc:sldMk cId="1156663697" sldId="271"/>
        </pc:sldMkLst>
      </pc:sldChg>
      <pc:sldChg chg="modSp mod">
        <pc:chgData name="Joe Millar" userId="5be0d5d946e092f9" providerId="LiveId" clId="{3BBC6A7C-5387-4DDC-86F5-315A5EF91379}" dt="2023-08-04T08:48:10.839" v="414" actId="20577"/>
        <pc:sldMkLst>
          <pc:docMk/>
          <pc:sldMk cId="3033964383" sldId="275"/>
        </pc:sldMkLst>
        <pc:spChg chg="mod">
          <ac:chgData name="Joe Millar" userId="5be0d5d946e092f9" providerId="LiveId" clId="{3BBC6A7C-5387-4DDC-86F5-315A5EF91379}" dt="2023-08-04T08:48:06.860" v="410" actId="6549"/>
          <ac:spMkLst>
            <pc:docMk/>
            <pc:sldMk cId="3033964383" sldId="275"/>
            <ac:spMk id="6" creationId="{1A54EE0E-28B8-AE0E-9C1B-DBC365D4AF9E}"/>
          </ac:spMkLst>
        </pc:spChg>
        <pc:spChg chg="mod">
          <ac:chgData name="Joe Millar" userId="5be0d5d946e092f9" providerId="LiveId" clId="{3BBC6A7C-5387-4DDC-86F5-315A5EF91379}" dt="2023-08-04T08:48:10.839" v="414" actId="20577"/>
          <ac:spMkLst>
            <pc:docMk/>
            <pc:sldMk cId="3033964383" sldId="275"/>
            <ac:spMk id="7" creationId="{8F552A29-E55D-E77B-F8CF-0C5DAD9B3C25}"/>
          </ac:spMkLst>
        </pc:spChg>
      </pc:sldChg>
      <pc:sldChg chg="ord">
        <pc:chgData name="Joe Millar" userId="5be0d5d946e092f9" providerId="LiveId" clId="{3BBC6A7C-5387-4DDC-86F5-315A5EF91379}" dt="2023-08-04T08:10:25.134" v="19"/>
        <pc:sldMkLst>
          <pc:docMk/>
          <pc:sldMk cId="655137214" sldId="276"/>
        </pc:sldMkLst>
      </pc:sldChg>
      <pc:sldChg chg="addSp delSp modSp new mod">
        <pc:chgData name="Joe Millar" userId="5be0d5d946e092f9" providerId="LiveId" clId="{3BBC6A7C-5387-4DDC-86F5-315A5EF91379}" dt="2023-08-04T09:05:27.002" v="428" actId="1076"/>
        <pc:sldMkLst>
          <pc:docMk/>
          <pc:sldMk cId="1533167395" sldId="277"/>
        </pc:sldMkLst>
        <pc:spChg chg="del">
          <ac:chgData name="Joe Millar" userId="5be0d5d946e092f9" providerId="LiveId" clId="{3BBC6A7C-5387-4DDC-86F5-315A5EF91379}" dt="2023-08-04T08:07:49.251" v="1" actId="478"/>
          <ac:spMkLst>
            <pc:docMk/>
            <pc:sldMk cId="1533167395" sldId="277"/>
            <ac:spMk id="2" creationId="{2668B026-0D87-2F6D-925D-75FADA1B044B}"/>
          </ac:spMkLst>
        </pc:spChg>
        <pc:spChg chg="del">
          <ac:chgData name="Joe Millar" userId="5be0d5d946e092f9" providerId="LiveId" clId="{3BBC6A7C-5387-4DDC-86F5-315A5EF91379}" dt="2023-08-04T08:07:51.574" v="2" actId="478"/>
          <ac:spMkLst>
            <pc:docMk/>
            <pc:sldMk cId="1533167395" sldId="277"/>
            <ac:spMk id="3" creationId="{E6FB3D16-0DEC-C00B-A7BF-76FFFE63D718}"/>
          </ac:spMkLst>
        </pc:spChg>
        <pc:picChg chg="add del mod">
          <ac:chgData name="Joe Millar" userId="5be0d5d946e092f9" providerId="LiveId" clId="{3BBC6A7C-5387-4DDC-86F5-315A5EF91379}" dt="2023-08-04T09:04:46.645" v="424" actId="478"/>
          <ac:picMkLst>
            <pc:docMk/>
            <pc:sldMk cId="1533167395" sldId="277"/>
            <ac:picMk id="1026" creationId="{02822762-FEE8-F201-8D2C-4B36542B3D61}"/>
          </ac:picMkLst>
        </pc:picChg>
        <pc:picChg chg="add del mod">
          <ac:chgData name="Joe Millar" userId="5be0d5d946e092f9" providerId="LiveId" clId="{3BBC6A7C-5387-4DDC-86F5-315A5EF91379}" dt="2023-08-04T09:04:48.613" v="425" actId="478"/>
          <ac:picMkLst>
            <pc:docMk/>
            <pc:sldMk cId="1533167395" sldId="277"/>
            <ac:picMk id="1028" creationId="{50E6DE19-33F6-ABDA-6D83-C5623805FF56}"/>
          </ac:picMkLst>
        </pc:picChg>
        <pc:picChg chg="add mod">
          <ac:chgData name="Joe Millar" userId="5be0d5d946e092f9" providerId="LiveId" clId="{3BBC6A7C-5387-4DDC-86F5-315A5EF91379}" dt="2023-08-04T09:05:27.002" v="428" actId="1076"/>
          <ac:picMkLst>
            <pc:docMk/>
            <pc:sldMk cId="1533167395" sldId="277"/>
            <ac:picMk id="1030" creationId="{C547B385-F62F-B123-0A1C-21536763B6A6}"/>
          </ac:picMkLst>
        </pc:picChg>
      </pc:sldChg>
      <pc:sldChg chg="add">
        <pc:chgData name="Joe Millar" userId="5be0d5d946e092f9" providerId="LiveId" clId="{3BBC6A7C-5387-4DDC-86F5-315A5EF91379}" dt="2023-08-04T08:10:44.947" v="20"/>
        <pc:sldMkLst>
          <pc:docMk/>
          <pc:sldMk cId="3365209686" sldId="278"/>
        </pc:sldMkLst>
      </pc:sldChg>
      <pc:sldChg chg="add">
        <pc:chgData name="Joe Millar" userId="5be0d5d946e092f9" providerId="LiveId" clId="{3BBC6A7C-5387-4DDC-86F5-315A5EF91379}" dt="2023-08-04T08:11:06.306" v="21"/>
        <pc:sldMkLst>
          <pc:docMk/>
          <pc:sldMk cId="1256967218" sldId="279"/>
        </pc:sldMkLst>
      </pc:sldChg>
      <pc:sldChg chg="add del ord">
        <pc:chgData name="Joe Millar" userId="5be0d5d946e092f9" providerId="LiveId" clId="{3BBC6A7C-5387-4DDC-86F5-315A5EF91379}" dt="2023-08-04T08:14:34.488" v="40" actId="47"/>
        <pc:sldMkLst>
          <pc:docMk/>
          <pc:sldMk cId="4046882287" sldId="280"/>
        </pc:sldMkLst>
      </pc:sldChg>
      <pc:sldChg chg="modSp add mod">
        <pc:chgData name="Joe Millar" userId="5be0d5d946e092f9" providerId="LiveId" clId="{3BBC6A7C-5387-4DDC-86F5-315A5EF91379}" dt="2023-08-04T08:13:26.942" v="38" actId="20577"/>
        <pc:sldMkLst>
          <pc:docMk/>
          <pc:sldMk cId="100220113" sldId="281"/>
        </pc:sldMkLst>
        <pc:spChg chg="mod">
          <ac:chgData name="Joe Millar" userId="5be0d5d946e092f9" providerId="LiveId" clId="{3BBC6A7C-5387-4DDC-86F5-315A5EF91379}" dt="2023-08-04T08:13:26.942" v="38" actId="20577"/>
          <ac:spMkLst>
            <pc:docMk/>
            <pc:sldMk cId="100220113" sldId="281"/>
            <ac:spMk id="4" creationId="{9A52B4B2-D377-7D03-4333-4F65F6531532}"/>
          </ac:spMkLst>
        </pc:spChg>
      </pc:sldChg>
      <pc:sldChg chg="add">
        <pc:chgData name="Joe Millar" userId="5be0d5d946e092f9" providerId="LiveId" clId="{3BBC6A7C-5387-4DDC-86F5-315A5EF91379}" dt="2023-08-04T08:13:32.305" v="39"/>
        <pc:sldMkLst>
          <pc:docMk/>
          <pc:sldMk cId="1956394741" sldId="282"/>
        </pc:sldMkLst>
      </pc:sldChg>
      <pc:sldChg chg="addSp delSp modSp new mod">
        <pc:chgData name="Joe Millar" userId="5be0d5d946e092f9" providerId="LiveId" clId="{3BBC6A7C-5387-4DDC-86F5-315A5EF91379}" dt="2023-08-04T09:06:17.357" v="459" actId="20577"/>
        <pc:sldMkLst>
          <pc:docMk/>
          <pc:sldMk cId="4227389878" sldId="283"/>
        </pc:sldMkLst>
        <pc:spChg chg="del">
          <ac:chgData name="Joe Millar" userId="5be0d5d946e092f9" providerId="LiveId" clId="{3BBC6A7C-5387-4DDC-86F5-315A5EF91379}" dt="2023-08-04T08:14:50.863" v="42" actId="478"/>
          <ac:spMkLst>
            <pc:docMk/>
            <pc:sldMk cId="4227389878" sldId="283"/>
            <ac:spMk id="2" creationId="{0A92D723-378E-298D-1592-4A296E27C768}"/>
          </ac:spMkLst>
        </pc:spChg>
        <pc:spChg chg="del">
          <ac:chgData name="Joe Millar" userId="5be0d5d946e092f9" providerId="LiveId" clId="{3BBC6A7C-5387-4DDC-86F5-315A5EF91379}" dt="2023-08-04T08:14:56.069" v="43" actId="478"/>
          <ac:spMkLst>
            <pc:docMk/>
            <pc:sldMk cId="4227389878" sldId="283"/>
            <ac:spMk id="3" creationId="{D97738C9-6BF9-27E3-55BA-6AA39A37E1A3}"/>
          </ac:spMkLst>
        </pc:spChg>
        <pc:spChg chg="add mod">
          <ac:chgData name="Joe Millar" userId="5be0d5d946e092f9" providerId="LiveId" clId="{3BBC6A7C-5387-4DDC-86F5-315A5EF91379}" dt="2023-08-04T09:06:17.357" v="459" actId="20577"/>
          <ac:spMkLst>
            <pc:docMk/>
            <pc:sldMk cId="4227389878" sldId="283"/>
            <ac:spMk id="4" creationId="{6FAA5101-FB2C-2D80-877B-131E4C099807}"/>
          </ac:spMkLst>
        </pc:spChg>
      </pc:sldChg>
      <pc:sldChg chg="addSp delSp modSp new mod ord">
        <pc:chgData name="Joe Millar" userId="5be0d5d946e092f9" providerId="LiveId" clId="{3BBC6A7C-5387-4DDC-86F5-315A5EF91379}" dt="2023-08-04T08:24:16.943" v="393"/>
        <pc:sldMkLst>
          <pc:docMk/>
          <pc:sldMk cId="231886594" sldId="284"/>
        </pc:sldMkLst>
        <pc:spChg chg="del">
          <ac:chgData name="Joe Millar" userId="5be0d5d946e092f9" providerId="LiveId" clId="{3BBC6A7C-5387-4DDC-86F5-315A5EF91379}" dt="2023-08-04T08:17:08.303" v="324" actId="478"/>
          <ac:spMkLst>
            <pc:docMk/>
            <pc:sldMk cId="231886594" sldId="284"/>
            <ac:spMk id="2" creationId="{5D52DF1D-5A10-1B25-8B7D-8DFFB2125F10}"/>
          </ac:spMkLst>
        </pc:spChg>
        <pc:spChg chg="del">
          <ac:chgData name="Joe Millar" userId="5be0d5d946e092f9" providerId="LiveId" clId="{3BBC6A7C-5387-4DDC-86F5-315A5EF91379}" dt="2023-08-04T08:17:11.308" v="325" actId="478"/>
          <ac:spMkLst>
            <pc:docMk/>
            <pc:sldMk cId="231886594" sldId="284"/>
            <ac:spMk id="3" creationId="{2261C364-53E7-3D1D-EEDC-E231CA8F0A3E}"/>
          </ac:spMkLst>
        </pc:spChg>
        <pc:picChg chg="add mod">
          <ac:chgData name="Joe Millar" userId="5be0d5d946e092f9" providerId="LiveId" clId="{3BBC6A7C-5387-4DDC-86F5-315A5EF91379}" dt="2023-08-04T08:18:19.676" v="341" actId="1076"/>
          <ac:picMkLst>
            <pc:docMk/>
            <pc:sldMk cId="231886594" sldId="284"/>
            <ac:picMk id="4" creationId="{236D5253-105C-A4FD-6B6D-9A3B42040E30}"/>
          </ac:picMkLst>
        </pc:picChg>
        <pc:picChg chg="add mod">
          <ac:chgData name="Joe Millar" userId="5be0d5d946e092f9" providerId="LiveId" clId="{3BBC6A7C-5387-4DDC-86F5-315A5EF91379}" dt="2023-08-04T08:18:23.507" v="343" actId="1076"/>
          <ac:picMkLst>
            <pc:docMk/>
            <pc:sldMk cId="231886594" sldId="284"/>
            <ac:picMk id="5" creationId="{6F6DEFB3-7023-7A86-092C-22D8B838FE25}"/>
          </ac:picMkLst>
        </pc:picChg>
        <pc:picChg chg="add mod">
          <ac:chgData name="Joe Millar" userId="5be0d5d946e092f9" providerId="LiveId" clId="{3BBC6A7C-5387-4DDC-86F5-315A5EF91379}" dt="2023-08-04T08:18:35.123" v="349" actId="1076"/>
          <ac:picMkLst>
            <pc:docMk/>
            <pc:sldMk cId="231886594" sldId="284"/>
            <ac:picMk id="6" creationId="{EDB367A5-8FD7-C1DE-DBAB-1F577BBA7C7D}"/>
          </ac:picMkLst>
        </pc:picChg>
        <pc:picChg chg="add mod">
          <ac:chgData name="Joe Millar" userId="5be0d5d946e092f9" providerId="LiveId" clId="{3BBC6A7C-5387-4DDC-86F5-315A5EF91379}" dt="2023-08-04T08:18:44.147" v="353" actId="1076"/>
          <ac:picMkLst>
            <pc:docMk/>
            <pc:sldMk cId="231886594" sldId="284"/>
            <ac:picMk id="7" creationId="{A851F682-C165-988C-8309-608CE25B587C}"/>
          </ac:picMkLst>
        </pc:picChg>
        <pc:picChg chg="add mod">
          <ac:chgData name="Joe Millar" userId="5be0d5d946e092f9" providerId="LiveId" clId="{3BBC6A7C-5387-4DDC-86F5-315A5EF91379}" dt="2023-08-04T08:19:11.115" v="357" actId="1076"/>
          <ac:picMkLst>
            <pc:docMk/>
            <pc:sldMk cId="231886594" sldId="284"/>
            <ac:picMk id="8" creationId="{1873A536-A2ED-0A58-3B37-3A998477EC26}"/>
          </ac:picMkLst>
        </pc:picChg>
        <pc:picChg chg="add mod">
          <ac:chgData name="Joe Millar" userId="5be0d5d946e092f9" providerId="LiveId" clId="{3BBC6A7C-5387-4DDC-86F5-315A5EF91379}" dt="2023-08-04T08:19:16.035" v="359" actId="1076"/>
          <ac:picMkLst>
            <pc:docMk/>
            <pc:sldMk cId="231886594" sldId="284"/>
            <ac:picMk id="9" creationId="{F79AF287-AF10-F9D7-366E-C4F4AA875AD2}"/>
          </ac:picMkLst>
        </pc:picChg>
        <pc:picChg chg="add mod">
          <ac:chgData name="Joe Millar" userId="5be0d5d946e092f9" providerId="LiveId" clId="{3BBC6A7C-5387-4DDC-86F5-315A5EF91379}" dt="2023-08-04T08:19:29.850" v="364" actId="1076"/>
          <ac:picMkLst>
            <pc:docMk/>
            <pc:sldMk cId="231886594" sldId="284"/>
            <ac:picMk id="10" creationId="{DF9EEEAE-E4CA-14A0-5A73-B2B64A7E1E5B}"/>
          </ac:picMkLst>
        </pc:picChg>
        <pc:picChg chg="add mod">
          <ac:chgData name="Joe Millar" userId="5be0d5d946e092f9" providerId="LiveId" clId="{3BBC6A7C-5387-4DDC-86F5-315A5EF91379}" dt="2023-08-04T08:19:37.235" v="366" actId="1076"/>
          <ac:picMkLst>
            <pc:docMk/>
            <pc:sldMk cId="231886594" sldId="284"/>
            <ac:picMk id="11" creationId="{CA0F3CB4-1826-D5C6-A526-2077B2E35756}"/>
          </ac:picMkLst>
        </pc:picChg>
        <pc:picChg chg="add mod">
          <ac:chgData name="Joe Millar" userId="5be0d5d946e092f9" providerId="LiveId" clId="{3BBC6A7C-5387-4DDC-86F5-315A5EF91379}" dt="2023-08-04T08:19:47.779" v="369" actId="688"/>
          <ac:picMkLst>
            <pc:docMk/>
            <pc:sldMk cId="231886594" sldId="284"/>
            <ac:picMk id="12" creationId="{79603ADE-CD9C-1B85-B5DF-0C0FB0228498}"/>
          </ac:picMkLst>
        </pc:picChg>
        <pc:picChg chg="add mod">
          <ac:chgData name="Joe Millar" userId="5be0d5d946e092f9" providerId="LiveId" clId="{3BBC6A7C-5387-4DDC-86F5-315A5EF91379}" dt="2023-08-04T08:18:21.594" v="342" actId="1076"/>
          <ac:picMkLst>
            <pc:docMk/>
            <pc:sldMk cId="231886594" sldId="284"/>
            <ac:picMk id="2050" creationId="{B32ED5CB-B6DB-D21C-5C22-3E53C4C87ACF}"/>
          </ac:picMkLst>
        </pc:picChg>
      </pc:sldChg>
      <pc:sldChg chg="addSp delSp modSp new mod">
        <pc:chgData name="Joe Millar" userId="5be0d5d946e092f9" providerId="LiveId" clId="{3BBC6A7C-5387-4DDC-86F5-315A5EF91379}" dt="2023-08-04T08:24:09.867" v="391" actId="14100"/>
        <pc:sldMkLst>
          <pc:docMk/>
          <pc:sldMk cId="1912821798" sldId="285"/>
        </pc:sldMkLst>
        <pc:spChg chg="del">
          <ac:chgData name="Joe Millar" userId="5be0d5d946e092f9" providerId="LiveId" clId="{3BBC6A7C-5387-4DDC-86F5-315A5EF91379}" dt="2023-08-04T08:22:47.489" v="382" actId="478"/>
          <ac:spMkLst>
            <pc:docMk/>
            <pc:sldMk cId="1912821798" sldId="285"/>
            <ac:spMk id="2" creationId="{A01C31CE-6C30-5162-19CA-F2345586C330}"/>
          </ac:spMkLst>
        </pc:spChg>
        <pc:spChg chg="del">
          <ac:chgData name="Joe Millar" userId="5be0d5d946e092f9" providerId="LiveId" clId="{3BBC6A7C-5387-4DDC-86F5-315A5EF91379}" dt="2023-08-04T08:22:49.775" v="383" actId="478"/>
          <ac:spMkLst>
            <pc:docMk/>
            <pc:sldMk cId="1912821798" sldId="285"/>
            <ac:spMk id="3" creationId="{7213E716-3C0A-ADC4-1292-E12E2DC1F7F5}"/>
          </ac:spMkLst>
        </pc:spChg>
        <pc:picChg chg="add del mod">
          <ac:chgData name="Joe Millar" userId="5be0d5d946e092f9" providerId="LiveId" clId="{3BBC6A7C-5387-4DDC-86F5-315A5EF91379}" dt="2023-08-04T08:23:39.061" v="387" actId="478"/>
          <ac:picMkLst>
            <pc:docMk/>
            <pc:sldMk cId="1912821798" sldId="285"/>
            <ac:picMk id="3074" creationId="{0CB49A2C-B583-A924-9156-A16986E0FDF7}"/>
          </ac:picMkLst>
        </pc:picChg>
        <pc:picChg chg="add mod">
          <ac:chgData name="Joe Millar" userId="5be0d5d946e092f9" providerId="LiveId" clId="{3BBC6A7C-5387-4DDC-86F5-315A5EF91379}" dt="2023-08-04T08:24:09.867" v="391" actId="14100"/>
          <ac:picMkLst>
            <pc:docMk/>
            <pc:sldMk cId="1912821798" sldId="285"/>
            <ac:picMk id="3076" creationId="{604179BD-E609-140B-ABAE-07E2C47EF6F0}"/>
          </ac:picMkLst>
        </pc:picChg>
      </pc:sldChg>
      <pc:sldChg chg="add">
        <pc:chgData name="Joe Millar" userId="5be0d5d946e092f9" providerId="LiveId" clId="{3BBC6A7C-5387-4DDC-86F5-315A5EF91379}" dt="2023-08-04T08:25:55.443" v="394"/>
        <pc:sldMkLst>
          <pc:docMk/>
          <pc:sldMk cId="850535292" sldId="286"/>
        </pc:sldMkLst>
      </pc:sldChg>
      <pc:sldChg chg="add">
        <pc:chgData name="Joe Millar" userId="5be0d5d946e092f9" providerId="LiveId" clId="{3BBC6A7C-5387-4DDC-86F5-315A5EF91379}" dt="2023-08-04T08:26:30.933" v="395"/>
        <pc:sldMkLst>
          <pc:docMk/>
          <pc:sldMk cId="2866438175"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9FF9C-583F-469D-A631-B3BAB0E2DBBA}" type="datetimeFigureOut">
              <a:rPr lang="en-GB" smtClean="0"/>
              <a:t>06/08/2023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252085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9FF9C-583F-469D-A631-B3BAB0E2DBBA}" type="datetimeFigureOut">
              <a:rPr lang="en-GB" smtClean="0"/>
              <a:t>06/08/2023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341940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9FF9C-583F-469D-A631-B3BAB0E2DBBA}" type="datetimeFigureOut">
              <a:rPr lang="en-GB" smtClean="0"/>
              <a:t>06/08/2023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41950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9FF9C-583F-469D-A631-B3BAB0E2DBBA}" type="datetimeFigureOut">
              <a:rPr lang="en-GB" smtClean="0"/>
              <a:t>06/08/2023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87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9FF9C-583F-469D-A631-B3BAB0E2DBBA}" type="datetimeFigureOut">
              <a:rPr lang="en-GB" smtClean="0"/>
              <a:t>06/08/2023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185454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9FF9C-583F-469D-A631-B3BAB0E2DBBA}" type="datetimeFigureOut">
              <a:rPr lang="en-GB" smtClean="0"/>
              <a:t>06/08/2023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24851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9FF9C-583F-469D-A631-B3BAB0E2DBBA}" type="datetimeFigureOut">
              <a:rPr lang="en-GB" smtClean="0"/>
              <a:t>06/08/2023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114326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9FF9C-583F-469D-A631-B3BAB0E2DBBA}" type="datetimeFigureOut">
              <a:rPr lang="en-GB" smtClean="0"/>
              <a:t>06/08/2023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228621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9FF9C-583F-469D-A631-B3BAB0E2DBBA}" type="datetimeFigureOut">
              <a:rPr lang="en-GB" smtClean="0"/>
              <a:t>06/08/2023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168787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9FF9C-583F-469D-A631-B3BAB0E2DBBA}" type="datetimeFigureOut">
              <a:rPr lang="en-GB" smtClean="0"/>
              <a:t>06/08/2023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107491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9FF9C-583F-469D-A631-B3BAB0E2DBBA}" type="datetimeFigureOut">
              <a:rPr lang="en-GB" smtClean="0"/>
              <a:t>06/08/2023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7B57B-9614-4D25-944B-2B506CB7960E}" type="slidenum">
              <a:rPr lang="en-GB" smtClean="0"/>
              <a:t>‹#›</a:t>
            </a:fld>
            <a:endParaRPr lang="en-GB"/>
          </a:p>
        </p:txBody>
      </p:sp>
    </p:spTree>
    <p:extLst>
      <p:ext uri="{BB962C8B-B14F-4D97-AF65-F5344CB8AC3E}">
        <p14:creationId xmlns:p14="http://schemas.microsoft.com/office/powerpoint/2010/main" val="392963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9FF9C-583F-469D-A631-B3BAB0E2DBBA}" type="datetimeFigureOut">
              <a:rPr lang="en-GB" smtClean="0"/>
              <a:t>06/08/2023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7B57B-9614-4D25-944B-2B506CB7960E}" type="slidenum">
              <a:rPr lang="en-GB" smtClean="0"/>
              <a:t>‹#›</a:t>
            </a:fld>
            <a:endParaRPr lang="en-GB"/>
          </a:p>
        </p:txBody>
      </p:sp>
    </p:spTree>
    <p:extLst>
      <p:ext uri="{BB962C8B-B14F-4D97-AF65-F5344CB8AC3E}">
        <p14:creationId xmlns:p14="http://schemas.microsoft.com/office/powerpoint/2010/main" val="27830924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Hebrews%2013&amp;version=NIV#fen-NIV-30248b"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blegateway.com/passage/?search=Hebrews%2013&amp;version=NIV#fen-NIV-30248b"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76B20065-F718-8AF0-7469-84F8AB2E0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DE54ABC-D4F8-EBC9-78DD-9612B8FA32FA}"/>
              </a:ext>
            </a:extLst>
          </p:cNvPr>
          <p:cNvSpPr/>
          <p:nvPr/>
        </p:nvSpPr>
        <p:spPr>
          <a:xfrm>
            <a:off x="7205108" y="242797"/>
            <a:ext cx="4443845" cy="2554545"/>
          </a:xfrm>
          <a:prstGeom prst="rect">
            <a:avLst/>
          </a:prstGeom>
          <a:noFill/>
        </p:spPr>
        <p:txBody>
          <a:bodyPr wrap="none" lIns="91440" tIns="45720" rIns="91440" bIns="45720">
            <a:spAutoFit/>
          </a:bodyPr>
          <a:lstStyle/>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Jesus is </a:t>
            </a:r>
          </a:p>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Consistent</a:t>
            </a:r>
          </a:p>
        </p:txBody>
      </p:sp>
    </p:spTree>
    <p:extLst>
      <p:ext uri="{BB962C8B-B14F-4D97-AF65-F5344CB8AC3E}">
        <p14:creationId xmlns:p14="http://schemas.microsoft.com/office/powerpoint/2010/main" val="428450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4" y="2528797"/>
            <a:ext cx="7287209" cy="1569660"/>
          </a:xfrm>
          <a:prstGeom prst="rect">
            <a:avLst/>
          </a:prstGeom>
          <a:noFill/>
        </p:spPr>
        <p:txBody>
          <a:bodyPr wrap="square" rtlCol="0">
            <a:spAutoFit/>
          </a:bodyPr>
          <a:lstStyle/>
          <a:p>
            <a:pPr algn="ctr"/>
            <a:r>
              <a:rPr lang="en-GB" sz="9600" dirty="0">
                <a:latin typeface="Bahnschrift SemiBold SemiConden" panose="020B0502040204020203" pitchFamily="34" charset="0"/>
              </a:rPr>
              <a:t>Jesus</a:t>
            </a:r>
          </a:p>
        </p:txBody>
      </p:sp>
      <p:sp>
        <p:nvSpPr>
          <p:cNvPr id="2" name="TextBox 1">
            <a:extLst>
              <a:ext uri="{FF2B5EF4-FFF2-40B4-BE49-F238E27FC236}">
                <a16:creationId xmlns:a16="http://schemas.microsoft.com/office/drawing/2014/main" xmlns="" id="{B354EED8-4641-2A4E-2BA8-AD6D108F75E4}"/>
              </a:ext>
            </a:extLst>
          </p:cNvPr>
          <p:cNvSpPr txBox="1"/>
          <p:nvPr/>
        </p:nvSpPr>
        <p:spPr>
          <a:xfrm>
            <a:off x="9775371" y="3550260"/>
            <a:ext cx="2416629" cy="369332"/>
          </a:xfrm>
          <a:prstGeom prst="rect">
            <a:avLst/>
          </a:prstGeom>
          <a:noFill/>
        </p:spPr>
        <p:txBody>
          <a:bodyPr wrap="square" rtlCol="0">
            <a:spAutoFit/>
          </a:bodyPr>
          <a:lstStyle/>
          <a:p>
            <a:r>
              <a:rPr lang="en-GB" dirty="0"/>
              <a:t>Creates</a:t>
            </a:r>
          </a:p>
        </p:txBody>
      </p:sp>
      <p:sp>
        <p:nvSpPr>
          <p:cNvPr id="3" name="TextBox 2">
            <a:extLst>
              <a:ext uri="{FF2B5EF4-FFF2-40B4-BE49-F238E27FC236}">
                <a16:creationId xmlns:a16="http://schemas.microsoft.com/office/drawing/2014/main" xmlns="" id="{96CAC670-8D92-61B9-AADC-6CEA514AEA6F}"/>
              </a:ext>
            </a:extLst>
          </p:cNvPr>
          <p:cNvSpPr txBox="1"/>
          <p:nvPr/>
        </p:nvSpPr>
        <p:spPr>
          <a:xfrm>
            <a:off x="914400" y="2214962"/>
            <a:ext cx="2416629" cy="369332"/>
          </a:xfrm>
          <a:prstGeom prst="rect">
            <a:avLst/>
          </a:prstGeom>
          <a:noFill/>
        </p:spPr>
        <p:txBody>
          <a:bodyPr wrap="square" rtlCol="0">
            <a:spAutoFit/>
          </a:bodyPr>
          <a:lstStyle/>
          <a:p>
            <a:r>
              <a:rPr lang="en-GB" dirty="0"/>
              <a:t>Provides</a:t>
            </a:r>
          </a:p>
        </p:txBody>
      </p:sp>
      <p:sp>
        <p:nvSpPr>
          <p:cNvPr id="5" name="TextBox 4">
            <a:extLst>
              <a:ext uri="{FF2B5EF4-FFF2-40B4-BE49-F238E27FC236}">
                <a16:creationId xmlns:a16="http://schemas.microsoft.com/office/drawing/2014/main" xmlns="" id="{7A821920-8420-AB66-75F1-93E9A4CDA89B}"/>
              </a:ext>
            </a:extLst>
          </p:cNvPr>
          <p:cNvSpPr txBox="1"/>
          <p:nvPr/>
        </p:nvSpPr>
        <p:spPr>
          <a:xfrm>
            <a:off x="4811485" y="2076371"/>
            <a:ext cx="2416629" cy="369332"/>
          </a:xfrm>
          <a:prstGeom prst="rect">
            <a:avLst/>
          </a:prstGeom>
          <a:noFill/>
        </p:spPr>
        <p:txBody>
          <a:bodyPr wrap="square" rtlCol="0">
            <a:spAutoFit/>
          </a:bodyPr>
          <a:lstStyle/>
          <a:p>
            <a:r>
              <a:rPr lang="en-GB" dirty="0"/>
              <a:t>Heals</a:t>
            </a:r>
          </a:p>
        </p:txBody>
      </p:sp>
      <p:sp>
        <p:nvSpPr>
          <p:cNvPr id="6" name="TextBox 5">
            <a:extLst>
              <a:ext uri="{FF2B5EF4-FFF2-40B4-BE49-F238E27FC236}">
                <a16:creationId xmlns:a16="http://schemas.microsoft.com/office/drawing/2014/main" xmlns="" id="{335B7281-10CC-CEBC-EFAA-5E91BF12EB3F}"/>
              </a:ext>
            </a:extLst>
          </p:cNvPr>
          <p:cNvSpPr txBox="1"/>
          <p:nvPr/>
        </p:nvSpPr>
        <p:spPr>
          <a:xfrm>
            <a:off x="7228114" y="1248996"/>
            <a:ext cx="2416629" cy="369332"/>
          </a:xfrm>
          <a:prstGeom prst="rect">
            <a:avLst/>
          </a:prstGeom>
          <a:noFill/>
        </p:spPr>
        <p:txBody>
          <a:bodyPr wrap="square" rtlCol="0">
            <a:spAutoFit/>
          </a:bodyPr>
          <a:lstStyle/>
          <a:p>
            <a:r>
              <a:rPr lang="en-GB" dirty="0"/>
              <a:t>Restores</a:t>
            </a:r>
          </a:p>
        </p:txBody>
      </p:sp>
      <p:sp>
        <p:nvSpPr>
          <p:cNvPr id="7" name="TextBox 6">
            <a:extLst>
              <a:ext uri="{FF2B5EF4-FFF2-40B4-BE49-F238E27FC236}">
                <a16:creationId xmlns:a16="http://schemas.microsoft.com/office/drawing/2014/main" xmlns="" id="{8558B877-EDCD-6A1D-12BD-299771C9E3D7}"/>
              </a:ext>
            </a:extLst>
          </p:cNvPr>
          <p:cNvSpPr txBox="1"/>
          <p:nvPr/>
        </p:nvSpPr>
        <p:spPr>
          <a:xfrm>
            <a:off x="8944946" y="2538382"/>
            <a:ext cx="2783634" cy="369332"/>
          </a:xfrm>
          <a:prstGeom prst="rect">
            <a:avLst/>
          </a:prstGeom>
          <a:noFill/>
        </p:spPr>
        <p:txBody>
          <a:bodyPr wrap="square" rtlCol="0">
            <a:spAutoFit/>
          </a:bodyPr>
          <a:lstStyle/>
          <a:p>
            <a:r>
              <a:rPr lang="en-GB" dirty="0"/>
              <a:t>Welcomes unconditionally</a:t>
            </a:r>
          </a:p>
        </p:txBody>
      </p:sp>
      <p:sp>
        <p:nvSpPr>
          <p:cNvPr id="8" name="TextBox 7">
            <a:extLst>
              <a:ext uri="{FF2B5EF4-FFF2-40B4-BE49-F238E27FC236}">
                <a16:creationId xmlns:a16="http://schemas.microsoft.com/office/drawing/2014/main" xmlns="" id="{31DF194C-58E1-D181-AD4C-B5696A1B39D3}"/>
              </a:ext>
            </a:extLst>
          </p:cNvPr>
          <p:cNvSpPr txBox="1"/>
          <p:nvPr/>
        </p:nvSpPr>
        <p:spPr>
          <a:xfrm>
            <a:off x="2141374" y="3128961"/>
            <a:ext cx="2416629" cy="369332"/>
          </a:xfrm>
          <a:prstGeom prst="rect">
            <a:avLst/>
          </a:prstGeom>
          <a:noFill/>
        </p:spPr>
        <p:txBody>
          <a:bodyPr wrap="square" rtlCol="0">
            <a:spAutoFit/>
          </a:bodyPr>
          <a:lstStyle/>
          <a:p>
            <a:r>
              <a:rPr lang="en-GB" dirty="0"/>
              <a:t>Resurrects </a:t>
            </a:r>
          </a:p>
        </p:txBody>
      </p:sp>
      <p:sp>
        <p:nvSpPr>
          <p:cNvPr id="9" name="TextBox 8">
            <a:extLst>
              <a:ext uri="{FF2B5EF4-FFF2-40B4-BE49-F238E27FC236}">
                <a16:creationId xmlns:a16="http://schemas.microsoft.com/office/drawing/2014/main" xmlns="" id="{B9E1913F-1D2E-A274-E162-785BFEBAF4B7}"/>
              </a:ext>
            </a:extLst>
          </p:cNvPr>
          <p:cNvSpPr txBox="1"/>
          <p:nvPr/>
        </p:nvSpPr>
        <p:spPr>
          <a:xfrm>
            <a:off x="8126963" y="4935254"/>
            <a:ext cx="2416629" cy="369332"/>
          </a:xfrm>
          <a:prstGeom prst="rect">
            <a:avLst/>
          </a:prstGeom>
          <a:noFill/>
        </p:spPr>
        <p:txBody>
          <a:bodyPr wrap="square" rtlCol="0">
            <a:spAutoFit/>
          </a:bodyPr>
          <a:lstStyle/>
          <a:p>
            <a:r>
              <a:rPr lang="en-GB" dirty="0"/>
              <a:t>Saves </a:t>
            </a:r>
          </a:p>
        </p:txBody>
      </p:sp>
      <p:sp>
        <p:nvSpPr>
          <p:cNvPr id="10" name="TextBox 9">
            <a:extLst>
              <a:ext uri="{FF2B5EF4-FFF2-40B4-BE49-F238E27FC236}">
                <a16:creationId xmlns:a16="http://schemas.microsoft.com/office/drawing/2014/main" xmlns="" id="{CE65009B-63AE-85D0-2E25-7B5D1A1AFD4C}"/>
              </a:ext>
            </a:extLst>
          </p:cNvPr>
          <p:cNvSpPr txBox="1"/>
          <p:nvPr/>
        </p:nvSpPr>
        <p:spPr>
          <a:xfrm>
            <a:off x="3679369" y="4698621"/>
            <a:ext cx="2416629" cy="369332"/>
          </a:xfrm>
          <a:prstGeom prst="rect">
            <a:avLst/>
          </a:prstGeom>
          <a:noFill/>
        </p:spPr>
        <p:txBody>
          <a:bodyPr wrap="square" rtlCol="0">
            <a:spAutoFit/>
          </a:bodyPr>
          <a:lstStyle/>
          <a:p>
            <a:r>
              <a:rPr lang="en-GB" dirty="0"/>
              <a:t>Redeems</a:t>
            </a:r>
          </a:p>
        </p:txBody>
      </p:sp>
      <p:sp>
        <p:nvSpPr>
          <p:cNvPr id="11" name="TextBox 10">
            <a:extLst>
              <a:ext uri="{FF2B5EF4-FFF2-40B4-BE49-F238E27FC236}">
                <a16:creationId xmlns:a16="http://schemas.microsoft.com/office/drawing/2014/main" xmlns="" id="{FC2B3650-DA82-7CF1-5E38-E3FB6FBF4912}"/>
              </a:ext>
            </a:extLst>
          </p:cNvPr>
          <p:cNvSpPr txBox="1"/>
          <p:nvPr/>
        </p:nvSpPr>
        <p:spPr>
          <a:xfrm>
            <a:off x="9335277" y="5768983"/>
            <a:ext cx="2416629" cy="369332"/>
          </a:xfrm>
          <a:prstGeom prst="rect">
            <a:avLst/>
          </a:prstGeom>
          <a:noFill/>
        </p:spPr>
        <p:txBody>
          <a:bodyPr wrap="square" rtlCol="0">
            <a:spAutoFit/>
          </a:bodyPr>
          <a:lstStyle/>
          <a:p>
            <a:r>
              <a:rPr lang="en-GB" dirty="0"/>
              <a:t>Sets people free</a:t>
            </a:r>
          </a:p>
        </p:txBody>
      </p:sp>
      <p:sp>
        <p:nvSpPr>
          <p:cNvPr id="12" name="TextBox 11">
            <a:extLst>
              <a:ext uri="{FF2B5EF4-FFF2-40B4-BE49-F238E27FC236}">
                <a16:creationId xmlns:a16="http://schemas.microsoft.com/office/drawing/2014/main" xmlns="" id="{244D25E5-5D5C-DDBB-40A3-6D1652A2DBF5}"/>
              </a:ext>
            </a:extLst>
          </p:cNvPr>
          <p:cNvSpPr txBox="1"/>
          <p:nvPr/>
        </p:nvSpPr>
        <p:spPr>
          <a:xfrm>
            <a:off x="1406586" y="4098457"/>
            <a:ext cx="2416629" cy="369332"/>
          </a:xfrm>
          <a:prstGeom prst="rect">
            <a:avLst/>
          </a:prstGeom>
          <a:noFill/>
        </p:spPr>
        <p:txBody>
          <a:bodyPr wrap="square" rtlCol="0">
            <a:spAutoFit/>
          </a:bodyPr>
          <a:lstStyle/>
          <a:p>
            <a:r>
              <a:rPr lang="en-GB" dirty="0"/>
              <a:t>Challenges</a:t>
            </a:r>
          </a:p>
        </p:txBody>
      </p:sp>
      <p:sp>
        <p:nvSpPr>
          <p:cNvPr id="13" name="TextBox 12">
            <a:extLst>
              <a:ext uri="{FF2B5EF4-FFF2-40B4-BE49-F238E27FC236}">
                <a16:creationId xmlns:a16="http://schemas.microsoft.com/office/drawing/2014/main" xmlns="" id="{D6DED0C6-BD22-9CB4-359C-716A8903BE3A}"/>
              </a:ext>
            </a:extLst>
          </p:cNvPr>
          <p:cNvSpPr txBox="1"/>
          <p:nvPr/>
        </p:nvSpPr>
        <p:spPr>
          <a:xfrm>
            <a:off x="4887685" y="837730"/>
            <a:ext cx="2416629" cy="369332"/>
          </a:xfrm>
          <a:prstGeom prst="rect">
            <a:avLst/>
          </a:prstGeom>
          <a:noFill/>
        </p:spPr>
        <p:txBody>
          <a:bodyPr wrap="square" rtlCol="0">
            <a:spAutoFit/>
          </a:bodyPr>
          <a:lstStyle/>
          <a:p>
            <a:r>
              <a:rPr lang="en-GB" dirty="0"/>
              <a:t>Loves</a:t>
            </a:r>
          </a:p>
        </p:txBody>
      </p:sp>
      <p:sp>
        <p:nvSpPr>
          <p:cNvPr id="14" name="TextBox 13">
            <a:extLst>
              <a:ext uri="{FF2B5EF4-FFF2-40B4-BE49-F238E27FC236}">
                <a16:creationId xmlns:a16="http://schemas.microsoft.com/office/drawing/2014/main" xmlns="" id="{CB854296-9427-9532-686E-5777874D5D4C}"/>
              </a:ext>
            </a:extLst>
          </p:cNvPr>
          <p:cNvSpPr txBox="1"/>
          <p:nvPr/>
        </p:nvSpPr>
        <p:spPr>
          <a:xfrm>
            <a:off x="8798767" y="4385454"/>
            <a:ext cx="2416629" cy="369332"/>
          </a:xfrm>
          <a:prstGeom prst="rect">
            <a:avLst/>
          </a:prstGeom>
          <a:noFill/>
        </p:spPr>
        <p:txBody>
          <a:bodyPr wrap="square" rtlCol="0">
            <a:spAutoFit/>
          </a:bodyPr>
          <a:lstStyle/>
          <a:p>
            <a:r>
              <a:rPr lang="en-GB" dirty="0"/>
              <a:t>Befriends</a:t>
            </a:r>
          </a:p>
        </p:txBody>
      </p:sp>
      <p:sp>
        <p:nvSpPr>
          <p:cNvPr id="16" name="TextBox 15">
            <a:extLst>
              <a:ext uri="{FF2B5EF4-FFF2-40B4-BE49-F238E27FC236}">
                <a16:creationId xmlns:a16="http://schemas.microsoft.com/office/drawing/2014/main" xmlns="" id="{A762C692-29F9-01EC-A749-6D39DF5792D4}"/>
              </a:ext>
            </a:extLst>
          </p:cNvPr>
          <p:cNvSpPr txBox="1"/>
          <p:nvPr/>
        </p:nvSpPr>
        <p:spPr>
          <a:xfrm>
            <a:off x="9147109" y="829968"/>
            <a:ext cx="2416629" cy="369332"/>
          </a:xfrm>
          <a:prstGeom prst="rect">
            <a:avLst/>
          </a:prstGeom>
          <a:noFill/>
        </p:spPr>
        <p:txBody>
          <a:bodyPr wrap="square" rtlCol="0">
            <a:spAutoFit/>
          </a:bodyPr>
          <a:lstStyle/>
          <a:p>
            <a:r>
              <a:rPr lang="en-GB" dirty="0"/>
              <a:t>Teaches</a:t>
            </a:r>
          </a:p>
        </p:txBody>
      </p:sp>
      <p:sp>
        <p:nvSpPr>
          <p:cNvPr id="17" name="TextBox 16">
            <a:extLst>
              <a:ext uri="{FF2B5EF4-FFF2-40B4-BE49-F238E27FC236}">
                <a16:creationId xmlns:a16="http://schemas.microsoft.com/office/drawing/2014/main" xmlns="" id="{EA3A9021-AF68-E7D2-5B7A-BC61AE4E2530}"/>
              </a:ext>
            </a:extLst>
          </p:cNvPr>
          <p:cNvSpPr txBox="1"/>
          <p:nvPr/>
        </p:nvSpPr>
        <p:spPr>
          <a:xfrm>
            <a:off x="5071187" y="5672828"/>
            <a:ext cx="2416629" cy="369332"/>
          </a:xfrm>
          <a:prstGeom prst="rect">
            <a:avLst/>
          </a:prstGeom>
          <a:noFill/>
        </p:spPr>
        <p:txBody>
          <a:bodyPr wrap="square" rtlCol="0">
            <a:spAutoFit/>
          </a:bodyPr>
          <a:lstStyle/>
          <a:p>
            <a:r>
              <a:rPr lang="en-GB" dirty="0"/>
              <a:t>Sends out/Commissions</a:t>
            </a:r>
          </a:p>
        </p:txBody>
      </p:sp>
      <p:sp>
        <p:nvSpPr>
          <p:cNvPr id="18" name="TextBox 17">
            <a:extLst>
              <a:ext uri="{FF2B5EF4-FFF2-40B4-BE49-F238E27FC236}">
                <a16:creationId xmlns:a16="http://schemas.microsoft.com/office/drawing/2014/main" xmlns="" id="{589C038E-584F-C5A7-1261-B837640828C7}"/>
              </a:ext>
            </a:extLst>
          </p:cNvPr>
          <p:cNvSpPr txBox="1"/>
          <p:nvPr/>
        </p:nvSpPr>
        <p:spPr>
          <a:xfrm>
            <a:off x="2065173" y="1545548"/>
            <a:ext cx="2416629" cy="369332"/>
          </a:xfrm>
          <a:prstGeom prst="rect">
            <a:avLst/>
          </a:prstGeom>
          <a:noFill/>
        </p:spPr>
        <p:txBody>
          <a:bodyPr wrap="square" rtlCol="0">
            <a:spAutoFit/>
          </a:bodyPr>
          <a:lstStyle/>
          <a:p>
            <a:r>
              <a:rPr lang="en-GB" dirty="0"/>
              <a:t>Preforms miracles </a:t>
            </a:r>
          </a:p>
        </p:txBody>
      </p:sp>
      <p:sp>
        <p:nvSpPr>
          <p:cNvPr id="19" name="TextBox 18">
            <a:extLst>
              <a:ext uri="{FF2B5EF4-FFF2-40B4-BE49-F238E27FC236}">
                <a16:creationId xmlns:a16="http://schemas.microsoft.com/office/drawing/2014/main" xmlns="" id="{C6842194-BF49-91EC-1261-6AD4B89BC412}"/>
              </a:ext>
            </a:extLst>
          </p:cNvPr>
          <p:cNvSpPr txBox="1"/>
          <p:nvPr/>
        </p:nvSpPr>
        <p:spPr>
          <a:xfrm>
            <a:off x="6279502" y="353744"/>
            <a:ext cx="2416629" cy="369332"/>
          </a:xfrm>
          <a:prstGeom prst="rect">
            <a:avLst/>
          </a:prstGeom>
          <a:noFill/>
        </p:spPr>
        <p:txBody>
          <a:bodyPr wrap="square" rtlCol="0">
            <a:spAutoFit/>
          </a:bodyPr>
          <a:lstStyle/>
          <a:p>
            <a:r>
              <a:rPr lang="en-GB" dirty="0"/>
              <a:t>Overthrows the devil</a:t>
            </a:r>
          </a:p>
        </p:txBody>
      </p:sp>
      <p:sp>
        <p:nvSpPr>
          <p:cNvPr id="21" name="TextBox 20">
            <a:extLst>
              <a:ext uri="{FF2B5EF4-FFF2-40B4-BE49-F238E27FC236}">
                <a16:creationId xmlns:a16="http://schemas.microsoft.com/office/drawing/2014/main" xmlns="" id="{845B7B48-6DE1-D2FB-9F83-21D69D31CDBE}"/>
              </a:ext>
            </a:extLst>
          </p:cNvPr>
          <p:cNvSpPr txBox="1"/>
          <p:nvPr/>
        </p:nvSpPr>
        <p:spPr>
          <a:xfrm>
            <a:off x="1378596" y="5672828"/>
            <a:ext cx="2416629" cy="369332"/>
          </a:xfrm>
          <a:prstGeom prst="rect">
            <a:avLst/>
          </a:prstGeom>
          <a:noFill/>
        </p:spPr>
        <p:txBody>
          <a:bodyPr wrap="square" rtlCol="0">
            <a:spAutoFit/>
          </a:bodyPr>
          <a:lstStyle/>
          <a:p>
            <a:r>
              <a:rPr lang="en-GB" dirty="0"/>
              <a:t>Challenges Theology</a:t>
            </a:r>
          </a:p>
        </p:txBody>
      </p:sp>
      <p:sp>
        <p:nvSpPr>
          <p:cNvPr id="23" name="TextBox 22">
            <a:extLst>
              <a:ext uri="{FF2B5EF4-FFF2-40B4-BE49-F238E27FC236}">
                <a16:creationId xmlns:a16="http://schemas.microsoft.com/office/drawing/2014/main" xmlns="" id="{80CD403C-4D22-3B1C-2543-82838800250E}"/>
              </a:ext>
            </a:extLst>
          </p:cNvPr>
          <p:cNvSpPr txBox="1"/>
          <p:nvPr/>
        </p:nvSpPr>
        <p:spPr>
          <a:xfrm>
            <a:off x="9537441" y="1623945"/>
            <a:ext cx="2416629" cy="369332"/>
          </a:xfrm>
          <a:prstGeom prst="rect">
            <a:avLst/>
          </a:prstGeom>
          <a:noFill/>
        </p:spPr>
        <p:txBody>
          <a:bodyPr wrap="square" rtlCol="0">
            <a:spAutoFit/>
          </a:bodyPr>
          <a:lstStyle/>
          <a:p>
            <a:r>
              <a:rPr lang="en-GB" dirty="0"/>
              <a:t>Way Maker</a:t>
            </a:r>
          </a:p>
        </p:txBody>
      </p:sp>
      <p:sp>
        <p:nvSpPr>
          <p:cNvPr id="24" name="TextBox 23">
            <a:extLst>
              <a:ext uri="{FF2B5EF4-FFF2-40B4-BE49-F238E27FC236}">
                <a16:creationId xmlns:a16="http://schemas.microsoft.com/office/drawing/2014/main" xmlns="" id="{1E0EF983-4DC3-5EDA-F9B1-0A4D9A655EDF}"/>
              </a:ext>
            </a:extLst>
          </p:cNvPr>
          <p:cNvSpPr txBox="1"/>
          <p:nvPr/>
        </p:nvSpPr>
        <p:spPr>
          <a:xfrm>
            <a:off x="3638938" y="272458"/>
            <a:ext cx="2416629" cy="369332"/>
          </a:xfrm>
          <a:prstGeom prst="rect">
            <a:avLst/>
          </a:prstGeom>
          <a:noFill/>
        </p:spPr>
        <p:txBody>
          <a:bodyPr wrap="square" rtlCol="0">
            <a:spAutoFit/>
          </a:bodyPr>
          <a:lstStyle/>
          <a:p>
            <a:r>
              <a:rPr lang="en-GB" dirty="0"/>
              <a:t>Includer</a:t>
            </a:r>
          </a:p>
        </p:txBody>
      </p:sp>
      <p:sp>
        <p:nvSpPr>
          <p:cNvPr id="25" name="TextBox 24">
            <a:extLst>
              <a:ext uri="{FF2B5EF4-FFF2-40B4-BE49-F238E27FC236}">
                <a16:creationId xmlns:a16="http://schemas.microsoft.com/office/drawing/2014/main" xmlns="" id="{7B30A8FD-8821-0685-A1C4-C78D205AEB8A}"/>
              </a:ext>
            </a:extLst>
          </p:cNvPr>
          <p:cNvSpPr txBox="1"/>
          <p:nvPr/>
        </p:nvSpPr>
        <p:spPr>
          <a:xfrm>
            <a:off x="856858" y="631174"/>
            <a:ext cx="2416629" cy="369332"/>
          </a:xfrm>
          <a:prstGeom prst="rect">
            <a:avLst/>
          </a:prstGeom>
          <a:noFill/>
        </p:spPr>
        <p:txBody>
          <a:bodyPr wrap="square" rtlCol="0">
            <a:spAutoFit/>
          </a:bodyPr>
          <a:lstStyle/>
          <a:p>
            <a:r>
              <a:rPr lang="en-GB" dirty="0"/>
              <a:t>Has power over nature</a:t>
            </a:r>
          </a:p>
        </p:txBody>
      </p:sp>
    </p:spTree>
    <p:extLst>
      <p:ext uri="{BB962C8B-B14F-4D97-AF65-F5344CB8AC3E}">
        <p14:creationId xmlns:p14="http://schemas.microsoft.com/office/powerpoint/2010/main" val="422644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anet Earth Wallpapers | Wallpapers HD">
            <a:extLst>
              <a:ext uri="{FF2B5EF4-FFF2-40B4-BE49-F238E27FC236}">
                <a16:creationId xmlns:a16="http://schemas.microsoft.com/office/drawing/2014/main" xmlns="" id="{E5EA27F1-0FB2-EF9A-947D-ACA7F65D82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35"/>
          <a:stretch/>
        </p:blipFill>
        <p:spPr bwMode="auto">
          <a:xfrm>
            <a:off x="-768081" y="0"/>
            <a:ext cx="1331518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272422E-7904-0B36-50E7-7FE289D8635E}"/>
              </a:ext>
            </a:extLst>
          </p:cNvPr>
          <p:cNvSpPr txBox="1"/>
          <p:nvPr/>
        </p:nvSpPr>
        <p:spPr>
          <a:xfrm>
            <a:off x="2625011" y="5495730"/>
            <a:ext cx="6941975" cy="1015663"/>
          </a:xfrm>
          <a:prstGeom prst="rect">
            <a:avLst/>
          </a:prstGeom>
          <a:noFill/>
        </p:spPr>
        <p:txBody>
          <a:bodyPr wrap="square" rtlCol="0">
            <a:spAutoFit/>
          </a:bodyPr>
          <a:lstStyle/>
          <a:p>
            <a:pPr algn="ctr"/>
            <a:r>
              <a:rPr lang="en-GB" sz="6000" dirty="0"/>
              <a:t>In the beginning… </a:t>
            </a:r>
          </a:p>
        </p:txBody>
      </p:sp>
    </p:spTree>
    <p:extLst>
      <p:ext uri="{BB962C8B-B14F-4D97-AF65-F5344CB8AC3E}">
        <p14:creationId xmlns:p14="http://schemas.microsoft.com/office/powerpoint/2010/main" val="3536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C30E4-3734-8B8B-4C45-84DF276692AC}"/>
              </a:ext>
            </a:extLst>
          </p:cNvPr>
          <p:cNvSpPr>
            <a:spLocks noGrp="1"/>
          </p:cNvSpPr>
          <p:nvPr>
            <p:ph type="title"/>
          </p:nvPr>
        </p:nvSpPr>
        <p:spPr>
          <a:xfrm>
            <a:off x="838200" y="421109"/>
            <a:ext cx="10515600" cy="1325563"/>
          </a:xfrm>
        </p:spPr>
        <p:txBody>
          <a:bodyPr/>
          <a:lstStyle/>
          <a:p>
            <a:pPr algn="ctr"/>
            <a:r>
              <a:rPr lang="en-GB" dirty="0"/>
              <a:t>Genesis 1:3</a:t>
            </a:r>
          </a:p>
        </p:txBody>
      </p:sp>
      <p:sp>
        <p:nvSpPr>
          <p:cNvPr id="3" name="Content Placeholder 2">
            <a:extLst>
              <a:ext uri="{FF2B5EF4-FFF2-40B4-BE49-F238E27FC236}">
                <a16:creationId xmlns:a16="http://schemas.microsoft.com/office/drawing/2014/main" xmlns="" id="{0AC838D8-8426-C1F3-626B-105EE099EFF7}"/>
              </a:ext>
            </a:extLst>
          </p:cNvPr>
          <p:cNvSpPr>
            <a:spLocks noGrp="1"/>
          </p:cNvSpPr>
          <p:nvPr>
            <p:ph idx="1"/>
          </p:nvPr>
        </p:nvSpPr>
        <p:spPr>
          <a:xfrm>
            <a:off x="838200" y="1527045"/>
            <a:ext cx="10515600" cy="4351338"/>
          </a:xfrm>
        </p:spPr>
        <p:txBody>
          <a:bodyPr>
            <a:normAutofit/>
          </a:bodyPr>
          <a:lstStyle/>
          <a:p>
            <a:pPr marL="0" indent="0">
              <a:buNone/>
            </a:pPr>
            <a:r>
              <a:rPr lang="en-GB" sz="5400" b="0" i="0" dirty="0">
                <a:solidFill>
                  <a:schemeClr val="tx2">
                    <a:lumMod val="90000"/>
                  </a:schemeClr>
                </a:solidFill>
                <a:effectLst/>
              </a:rPr>
              <a:t>And God said, “Let there be light,” and there was light.</a:t>
            </a:r>
            <a:endParaRPr lang="en-GB" sz="5400" dirty="0">
              <a:solidFill>
                <a:schemeClr val="tx2">
                  <a:lumMod val="90000"/>
                </a:schemeClr>
              </a:solidFill>
            </a:endParaRPr>
          </a:p>
        </p:txBody>
      </p:sp>
    </p:spTree>
    <p:extLst>
      <p:ext uri="{BB962C8B-B14F-4D97-AF65-F5344CB8AC3E}">
        <p14:creationId xmlns:p14="http://schemas.microsoft.com/office/powerpoint/2010/main" val="94353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5AEC9-1570-CCF0-73C0-C5739018C024}"/>
              </a:ext>
            </a:extLst>
          </p:cNvPr>
          <p:cNvSpPr>
            <a:spLocks noGrp="1"/>
          </p:cNvSpPr>
          <p:nvPr>
            <p:ph type="title"/>
          </p:nvPr>
        </p:nvSpPr>
        <p:spPr/>
        <p:txBody>
          <a:bodyPr/>
          <a:lstStyle/>
          <a:p>
            <a:r>
              <a:rPr lang="en-GB" dirty="0"/>
              <a:t>John 1:1-3, 14</a:t>
            </a:r>
          </a:p>
        </p:txBody>
      </p:sp>
      <p:sp>
        <p:nvSpPr>
          <p:cNvPr id="3" name="Content Placeholder 2">
            <a:extLst>
              <a:ext uri="{FF2B5EF4-FFF2-40B4-BE49-F238E27FC236}">
                <a16:creationId xmlns:a16="http://schemas.microsoft.com/office/drawing/2014/main" xmlns="" id="{E6915D5C-C16D-9537-87FB-80EB3FE872BB}"/>
              </a:ext>
            </a:extLst>
          </p:cNvPr>
          <p:cNvSpPr>
            <a:spLocks noGrp="1"/>
          </p:cNvSpPr>
          <p:nvPr>
            <p:ph idx="1"/>
          </p:nvPr>
        </p:nvSpPr>
        <p:spPr/>
        <p:txBody>
          <a:bodyPr>
            <a:normAutofit/>
          </a:bodyPr>
          <a:lstStyle/>
          <a:p>
            <a:pPr marL="0" indent="0">
              <a:buNone/>
            </a:pPr>
            <a:r>
              <a:rPr lang="en-GB" b="1" i="0" dirty="0">
                <a:solidFill>
                  <a:schemeClr val="tx2">
                    <a:lumMod val="90000"/>
                  </a:schemeClr>
                </a:solidFill>
                <a:effectLst/>
                <a:latin typeface="system-ui"/>
              </a:rPr>
              <a:t>1 </a:t>
            </a:r>
            <a:r>
              <a:rPr lang="en-GB" b="0" i="0" dirty="0">
                <a:solidFill>
                  <a:schemeClr val="tx2">
                    <a:lumMod val="90000"/>
                  </a:schemeClr>
                </a:solidFill>
                <a:effectLst/>
                <a:latin typeface="system-ui"/>
              </a:rPr>
              <a:t>In the beginning was the Word, and the Word was with God, and the Word was God. </a:t>
            </a:r>
            <a:r>
              <a:rPr lang="en-GB" b="1" i="0" baseline="30000" dirty="0">
                <a:solidFill>
                  <a:schemeClr val="tx2">
                    <a:lumMod val="90000"/>
                  </a:schemeClr>
                </a:solidFill>
                <a:effectLst/>
                <a:latin typeface="system-ui"/>
              </a:rPr>
              <a:t>2 </a:t>
            </a:r>
            <a:r>
              <a:rPr lang="en-GB" b="0" i="0" dirty="0">
                <a:solidFill>
                  <a:schemeClr val="tx2">
                    <a:lumMod val="90000"/>
                  </a:schemeClr>
                </a:solidFill>
                <a:effectLst/>
                <a:latin typeface="system-ui"/>
              </a:rPr>
              <a:t>He was with God in the beginning. </a:t>
            </a:r>
            <a:r>
              <a:rPr lang="en-GB" b="1" i="0" baseline="30000" dirty="0">
                <a:solidFill>
                  <a:schemeClr val="tx2">
                    <a:lumMod val="90000"/>
                  </a:schemeClr>
                </a:solidFill>
                <a:effectLst/>
                <a:latin typeface="system-ui"/>
              </a:rPr>
              <a:t>3 </a:t>
            </a:r>
            <a:r>
              <a:rPr lang="en-GB" b="0" i="0" dirty="0">
                <a:solidFill>
                  <a:schemeClr val="tx2">
                    <a:lumMod val="90000"/>
                  </a:schemeClr>
                </a:solidFill>
                <a:effectLst/>
                <a:latin typeface="system-ui"/>
              </a:rPr>
              <a:t>Through him all things were made; without him nothing was made that has been made. </a:t>
            </a:r>
          </a:p>
          <a:p>
            <a:pPr marL="0" indent="0">
              <a:buNone/>
            </a:pPr>
            <a:endParaRPr lang="en-GB" b="1" i="0" baseline="30000" dirty="0">
              <a:solidFill>
                <a:schemeClr val="tx2">
                  <a:lumMod val="90000"/>
                </a:schemeClr>
              </a:solidFill>
              <a:effectLst/>
              <a:latin typeface="system-ui"/>
            </a:endParaRPr>
          </a:p>
          <a:p>
            <a:pPr marL="0" indent="0" algn="l">
              <a:buNone/>
            </a:pPr>
            <a:r>
              <a:rPr lang="en-GB" b="1" i="0" baseline="30000" dirty="0">
                <a:solidFill>
                  <a:schemeClr val="tx2">
                    <a:lumMod val="90000"/>
                  </a:schemeClr>
                </a:solidFill>
                <a:effectLst/>
                <a:latin typeface="system-ui"/>
              </a:rPr>
              <a:t>14 </a:t>
            </a:r>
            <a:r>
              <a:rPr lang="en-GB" b="0" i="0" dirty="0">
                <a:solidFill>
                  <a:schemeClr val="tx2">
                    <a:lumMod val="90000"/>
                  </a:schemeClr>
                </a:solidFill>
                <a:effectLst/>
                <a:latin typeface="system-ui"/>
              </a:rPr>
              <a:t>The Word became flesh and made his dwelling among us. We have seen his glory, the glory of the one and only Son, who came from the Father, full of grace and truth.</a:t>
            </a:r>
          </a:p>
          <a:p>
            <a:pPr marL="0" indent="0">
              <a:buNone/>
            </a:pPr>
            <a:endParaRPr lang="en-GB" dirty="0">
              <a:solidFill>
                <a:schemeClr val="tx2">
                  <a:lumMod val="90000"/>
                </a:schemeClr>
              </a:solidFill>
            </a:endParaRPr>
          </a:p>
        </p:txBody>
      </p:sp>
    </p:spTree>
    <p:extLst>
      <p:ext uri="{BB962C8B-B14F-4D97-AF65-F5344CB8AC3E}">
        <p14:creationId xmlns:p14="http://schemas.microsoft.com/office/powerpoint/2010/main" val="164548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98BE3-814E-6877-A97E-09E33838FDB6}"/>
              </a:ext>
            </a:extLst>
          </p:cNvPr>
          <p:cNvSpPr>
            <a:spLocks noGrp="1"/>
          </p:cNvSpPr>
          <p:nvPr>
            <p:ph type="title"/>
          </p:nvPr>
        </p:nvSpPr>
        <p:spPr>
          <a:xfrm>
            <a:off x="838200" y="2766218"/>
            <a:ext cx="10515600" cy="1325563"/>
          </a:xfrm>
        </p:spPr>
        <p:txBody>
          <a:bodyPr>
            <a:normAutofit fontScale="90000"/>
          </a:bodyPr>
          <a:lstStyle/>
          <a:p>
            <a:r>
              <a:rPr lang="en-GB" dirty="0"/>
              <a:t>Jesus has existed throughout history, from the very start.  He has always been working to create a place in which we can survive, thrive and flourish into all that God has for us.  </a:t>
            </a:r>
          </a:p>
        </p:txBody>
      </p:sp>
    </p:spTree>
    <p:extLst>
      <p:ext uri="{BB962C8B-B14F-4D97-AF65-F5344CB8AC3E}">
        <p14:creationId xmlns:p14="http://schemas.microsoft.com/office/powerpoint/2010/main" val="122020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Yesterday</a:t>
            </a:r>
          </a:p>
        </p:txBody>
      </p:sp>
    </p:spTree>
    <p:extLst>
      <p:ext uri="{BB962C8B-B14F-4D97-AF65-F5344CB8AC3E}">
        <p14:creationId xmlns:p14="http://schemas.microsoft.com/office/powerpoint/2010/main" val="115666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Today</a:t>
            </a:r>
          </a:p>
        </p:txBody>
      </p:sp>
    </p:spTree>
    <p:extLst>
      <p:ext uri="{BB962C8B-B14F-4D97-AF65-F5344CB8AC3E}">
        <p14:creationId xmlns:p14="http://schemas.microsoft.com/office/powerpoint/2010/main" val="57213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5100C-17B0-673E-281A-0C2CE43E3783}"/>
              </a:ext>
            </a:extLst>
          </p:cNvPr>
          <p:cNvSpPr>
            <a:spLocks noGrp="1"/>
          </p:cNvSpPr>
          <p:nvPr>
            <p:ph type="title"/>
          </p:nvPr>
        </p:nvSpPr>
        <p:spPr/>
        <p:txBody>
          <a:bodyPr/>
          <a:lstStyle/>
          <a:p>
            <a:r>
              <a:rPr lang="en-GB" dirty="0"/>
              <a:t>Colossians 1:15-17</a:t>
            </a:r>
          </a:p>
        </p:txBody>
      </p:sp>
      <p:sp>
        <p:nvSpPr>
          <p:cNvPr id="3" name="Content Placeholder 2">
            <a:extLst>
              <a:ext uri="{FF2B5EF4-FFF2-40B4-BE49-F238E27FC236}">
                <a16:creationId xmlns:a16="http://schemas.microsoft.com/office/drawing/2014/main" xmlns="" id="{9C3A4A8F-A949-7BAD-F441-99D9DD12D89B}"/>
              </a:ext>
            </a:extLst>
          </p:cNvPr>
          <p:cNvSpPr>
            <a:spLocks noGrp="1"/>
          </p:cNvSpPr>
          <p:nvPr>
            <p:ph idx="1"/>
          </p:nvPr>
        </p:nvSpPr>
        <p:spPr/>
        <p:txBody>
          <a:bodyPr/>
          <a:lstStyle/>
          <a:p>
            <a:pPr marL="0" indent="0">
              <a:buNone/>
            </a:pPr>
            <a:r>
              <a:rPr lang="en-GB" b="1" i="0" baseline="30000" dirty="0">
                <a:solidFill>
                  <a:schemeClr val="tx2">
                    <a:lumMod val="90000"/>
                  </a:schemeClr>
                </a:solidFill>
                <a:effectLst/>
                <a:latin typeface="system-ui"/>
              </a:rPr>
              <a:t>15 </a:t>
            </a:r>
            <a:r>
              <a:rPr lang="en-GB" b="0" i="0" dirty="0">
                <a:solidFill>
                  <a:schemeClr val="tx2">
                    <a:lumMod val="90000"/>
                  </a:schemeClr>
                </a:solidFill>
                <a:effectLst/>
                <a:latin typeface="system-ui"/>
              </a:rPr>
              <a:t>The Son is the image of the invisible God, the firstborn over all creation. </a:t>
            </a:r>
            <a:r>
              <a:rPr lang="en-GB" b="1" i="0" baseline="30000" dirty="0">
                <a:solidFill>
                  <a:schemeClr val="tx2">
                    <a:lumMod val="90000"/>
                  </a:schemeClr>
                </a:solidFill>
                <a:effectLst/>
                <a:latin typeface="system-ui"/>
              </a:rPr>
              <a:t>16 </a:t>
            </a:r>
            <a:r>
              <a:rPr lang="en-GB" b="0" i="0" dirty="0">
                <a:solidFill>
                  <a:schemeClr val="tx2">
                    <a:lumMod val="90000"/>
                  </a:schemeClr>
                </a:solidFill>
                <a:effectLst/>
                <a:latin typeface="system-ui"/>
              </a:rPr>
              <a:t>For in him all things were created: things in heaven and on earth, visible and invisible, whether thrones or powers or rulers or authorities; all things have been created through him and for him. </a:t>
            </a:r>
            <a:r>
              <a:rPr lang="en-GB" b="1" i="0" baseline="30000" dirty="0">
                <a:solidFill>
                  <a:schemeClr val="tx2">
                    <a:lumMod val="90000"/>
                  </a:schemeClr>
                </a:solidFill>
                <a:effectLst/>
                <a:latin typeface="system-ui"/>
              </a:rPr>
              <a:t>17 </a:t>
            </a:r>
            <a:r>
              <a:rPr lang="en-GB" b="0" i="0" dirty="0">
                <a:solidFill>
                  <a:schemeClr val="tx2">
                    <a:lumMod val="90000"/>
                  </a:schemeClr>
                </a:solidFill>
                <a:effectLst/>
                <a:latin typeface="system-ui"/>
              </a:rPr>
              <a:t>He is before all things, and in him all things hold together. </a:t>
            </a:r>
            <a:endParaRPr lang="en-GB" dirty="0">
              <a:solidFill>
                <a:schemeClr val="tx2">
                  <a:lumMod val="90000"/>
                </a:schemeClr>
              </a:solidFill>
            </a:endParaRPr>
          </a:p>
        </p:txBody>
      </p:sp>
    </p:spTree>
    <p:extLst>
      <p:ext uri="{BB962C8B-B14F-4D97-AF65-F5344CB8AC3E}">
        <p14:creationId xmlns:p14="http://schemas.microsoft.com/office/powerpoint/2010/main" val="26588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A54EE0E-28B8-AE0E-9C1B-DBC365D4AF9E}"/>
              </a:ext>
            </a:extLst>
          </p:cNvPr>
          <p:cNvSpPr txBox="1"/>
          <p:nvPr/>
        </p:nvSpPr>
        <p:spPr>
          <a:xfrm>
            <a:off x="614265" y="1685818"/>
            <a:ext cx="10963470" cy="646331"/>
          </a:xfrm>
          <a:prstGeom prst="rect">
            <a:avLst/>
          </a:prstGeom>
          <a:noFill/>
        </p:spPr>
        <p:txBody>
          <a:bodyPr wrap="square">
            <a:spAutoFit/>
          </a:bodyPr>
          <a:lstStyle/>
          <a:p>
            <a:pPr algn="ctr"/>
            <a:r>
              <a:rPr lang="en-GB" sz="3600" b="1" i="0" baseline="30000" dirty="0">
                <a:solidFill>
                  <a:schemeClr val="tx2">
                    <a:lumMod val="90000"/>
                  </a:schemeClr>
                </a:solidFill>
                <a:effectLst/>
                <a:latin typeface="system-ui"/>
              </a:rPr>
              <a:t>8 </a:t>
            </a:r>
            <a:r>
              <a:rPr lang="en-GB" sz="3600" b="0" i="0" dirty="0">
                <a:solidFill>
                  <a:schemeClr val="tx2">
                    <a:lumMod val="90000"/>
                  </a:schemeClr>
                </a:solidFill>
                <a:effectLst/>
                <a:latin typeface="system-ui"/>
              </a:rPr>
              <a:t>Jesus Christ is the same yesterday and today and forever.</a:t>
            </a:r>
          </a:p>
        </p:txBody>
      </p:sp>
      <p:sp>
        <p:nvSpPr>
          <p:cNvPr id="7" name="TextBox 6">
            <a:extLst>
              <a:ext uri="{FF2B5EF4-FFF2-40B4-BE49-F238E27FC236}">
                <a16:creationId xmlns:a16="http://schemas.microsoft.com/office/drawing/2014/main" xmlns="" id="{8F552A29-E55D-E77B-F8CF-0C5DAD9B3C25}"/>
              </a:ext>
            </a:extLst>
          </p:cNvPr>
          <p:cNvSpPr txBox="1"/>
          <p:nvPr/>
        </p:nvSpPr>
        <p:spPr>
          <a:xfrm>
            <a:off x="1295400" y="753997"/>
            <a:ext cx="9601200" cy="707886"/>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latin typeface="+mj-lt"/>
              </a:rPr>
              <a:t>Hebrews 13:8</a:t>
            </a:r>
          </a:p>
        </p:txBody>
      </p:sp>
    </p:spTree>
    <p:extLst>
      <p:ext uri="{BB962C8B-B14F-4D97-AF65-F5344CB8AC3E}">
        <p14:creationId xmlns:p14="http://schemas.microsoft.com/office/powerpoint/2010/main" val="303396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76B20065-F718-8AF0-7469-84F8AB2E0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DE54ABC-D4F8-EBC9-78DD-9612B8FA32FA}"/>
              </a:ext>
            </a:extLst>
          </p:cNvPr>
          <p:cNvSpPr/>
          <p:nvPr/>
        </p:nvSpPr>
        <p:spPr>
          <a:xfrm>
            <a:off x="7205108" y="242797"/>
            <a:ext cx="4443845" cy="2554545"/>
          </a:xfrm>
          <a:prstGeom prst="rect">
            <a:avLst/>
          </a:prstGeom>
          <a:noFill/>
        </p:spPr>
        <p:txBody>
          <a:bodyPr wrap="none" lIns="91440" tIns="45720" rIns="91440" bIns="45720">
            <a:spAutoFit/>
          </a:bodyPr>
          <a:lstStyle/>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Jesus is </a:t>
            </a:r>
          </a:p>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Consistent</a:t>
            </a:r>
          </a:p>
        </p:txBody>
      </p:sp>
    </p:spTree>
    <p:extLst>
      <p:ext uri="{BB962C8B-B14F-4D97-AF65-F5344CB8AC3E}">
        <p14:creationId xmlns:p14="http://schemas.microsoft.com/office/powerpoint/2010/main" val="65513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A54EE0E-28B8-AE0E-9C1B-DBC365D4AF9E}"/>
              </a:ext>
            </a:extLst>
          </p:cNvPr>
          <p:cNvSpPr txBox="1"/>
          <p:nvPr/>
        </p:nvSpPr>
        <p:spPr>
          <a:xfrm>
            <a:off x="614265" y="1685818"/>
            <a:ext cx="10963470" cy="3970318"/>
          </a:xfrm>
          <a:prstGeom prst="rect">
            <a:avLst/>
          </a:prstGeom>
          <a:noFill/>
        </p:spPr>
        <p:txBody>
          <a:bodyPr wrap="square">
            <a:spAutoFit/>
          </a:bodyPr>
          <a:lstStyle/>
          <a:p>
            <a:pPr algn="ctr"/>
            <a:r>
              <a:rPr lang="en-GB" sz="3600" b="1" i="0" baseline="30000" dirty="0">
                <a:solidFill>
                  <a:schemeClr val="tx2">
                    <a:lumMod val="90000"/>
                  </a:schemeClr>
                </a:solidFill>
                <a:effectLst/>
                <a:latin typeface="system-ui"/>
              </a:rPr>
              <a:t>6 </a:t>
            </a:r>
            <a:r>
              <a:rPr lang="en-GB" sz="3600" b="0" i="0" dirty="0">
                <a:solidFill>
                  <a:schemeClr val="tx2">
                    <a:lumMod val="90000"/>
                  </a:schemeClr>
                </a:solidFill>
                <a:effectLst/>
                <a:latin typeface="system-ui"/>
              </a:rPr>
              <a:t>So we say with confidence,</a:t>
            </a:r>
          </a:p>
          <a:p>
            <a:pPr algn="ctr"/>
            <a:r>
              <a:rPr lang="en-GB" sz="3600" b="0" i="0" dirty="0">
                <a:solidFill>
                  <a:schemeClr val="tx2">
                    <a:lumMod val="90000"/>
                  </a:schemeClr>
                </a:solidFill>
                <a:effectLst/>
                <a:latin typeface="system-ui"/>
              </a:rPr>
              <a:t>“The Lord is my helper; I will not be afraid.</a:t>
            </a:r>
            <a:br>
              <a:rPr lang="en-GB" sz="3600" b="0" i="0" dirty="0">
                <a:solidFill>
                  <a:schemeClr val="tx2">
                    <a:lumMod val="90000"/>
                  </a:schemeClr>
                </a:solidFill>
                <a:effectLst/>
                <a:latin typeface="system-ui"/>
              </a:rPr>
            </a:br>
            <a:r>
              <a:rPr lang="en-GB" sz="3600" b="0" i="0" dirty="0">
                <a:solidFill>
                  <a:schemeClr val="tx2">
                    <a:lumMod val="90000"/>
                  </a:schemeClr>
                </a:solidFill>
                <a:effectLst/>
                <a:latin typeface="Courier New" panose="02070309020205020404" pitchFamily="49" charset="0"/>
              </a:rPr>
              <a:t>    </a:t>
            </a:r>
            <a:r>
              <a:rPr lang="en-GB" sz="3600" b="0" i="0" dirty="0">
                <a:solidFill>
                  <a:schemeClr val="tx2">
                    <a:lumMod val="90000"/>
                  </a:schemeClr>
                </a:solidFill>
                <a:effectLst/>
                <a:latin typeface="system-ui"/>
              </a:rPr>
              <a:t>What can mere mortals do to me?”</a:t>
            </a:r>
            <a:r>
              <a:rPr lang="en-GB" sz="3600" b="0" i="0" baseline="30000" dirty="0">
                <a:solidFill>
                  <a:schemeClr val="tx2">
                    <a:lumMod val="90000"/>
                  </a:schemeClr>
                </a:solidFill>
                <a:effectLst/>
                <a:latin typeface="system-ui"/>
              </a:rPr>
              <a:t>[</a:t>
            </a:r>
            <a:r>
              <a:rPr lang="en-GB" sz="3600" b="0" i="0" baseline="30000" dirty="0">
                <a:solidFill>
                  <a:schemeClr val="tx2">
                    <a:lumMod val="90000"/>
                  </a:schemeClr>
                </a:solidFill>
                <a:effectLst/>
                <a:latin typeface="system-ui"/>
                <a:hlinkClick r:id="rId2" tooltip="See footnote b">
                  <a:extLst>
                    <a:ext uri="{A12FA001-AC4F-418D-AE19-62706E023703}">
                      <ahyp:hlinkClr xmlns:ahyp="http://schemas.microsoft.com/office/drawing/2018/hyperlinkcolor" xmlns="" val="tx"/>
                    </a:ext>
                  </a:extLst>
                </a:hlinkClick>
              </a:rPr>
              <a:t>b</a:t>
            </a:r>
            <a:r>
              <a:rPr lang="en-GB" sz="3600" b="0" i="0" baseline="30000" dirty="0">
                <a:solidFill>
                  <a:schemeClr val="tx2">
                    <a:lumMod val="90000"/>
                  </a:schemeClr>
                </a:solidFill>
                <a:effectLst/>
                <a:latin typeface="system-ui"/>
              </a:rPr>
              <a:t>]</a:t>
            </a:r>
            <a:endParaRPr lang="en-GB" sz="3600" b="0" i="0" dirty="0">
              <a:solidFill>
                <a:schemeClr val="tx2">
                  <a:lumMod val="90000"/>
                </a:schemeClr>
              </a:solidFill>
              <a:effectLst/>
              <a:latin typeface="system-ui"/>
            </a:endParaRPr>
          </a:p>
          <a:p>
            <a:pPr algn="ctr"/>
            <a:r>
              <a:rPr lang="en-GB" sz="3600" b="1" i="0" baseline="30000" dirty="0">
                <a:solidFill>
                  <a:schemeClr val="tx2">
                    <a:lumMod val="90000"/>
                  </a:schemeClr>
                </a:solidFill>
                <a:effectLst/>
                <a:latin typeface="system-ui"/>
              </a:rPr>
              <a:t>7 </a:t>
            </a:r>
            <a:r>
              <a:rPr lang="en-GB" sz="3600" b="0" i="0" dirty="0">
                <a:solidFill>
                  <a:schemeClr val="tx2">
                    <a:lumMod val="90000"/>
                  </a:schemeClr>
                </a:solidFill>
                <a:effectLst/>
                <a:latin typeface="system-ui"/>
              </a:rPr>
              <a:t>Remember your leaders, who spoke the word of God to you. Consider the outcome of their way of life and imitate their faith. </a:t>
            </a:r>
            <a:r>
              <a:rPr lang="en-GB" sz="3600" b="1" i="0" baseline="30000" dirty="0">
                <a:solidFill>
                  <a:schemeClr val="tx2">
                    <a:lumMod val="90000"/>
                  </a:schemeClr>
                </a:solidFill>
                <a:effectLst/>
                <a:latin typeface="system-ui"/>
              </a:rPr>
              <a:t>8 </a:t>
            </a:r>
            <a:r>
              <a:rPr lang="en-GB" sz="3600" b="0" i="0" dirty="0">
                <a:solidFill>
                  <a:schemeClr val="tx2">
                    <a:lumMod val="90000"/>
                  </a:schemeClr>
                </a:solidFill>
                <a:effectLst/>
                <a:latin typeface="system-ui"/>
              </a:rPr>
              <a:t>Jesus Christ is the same yesterday and today and forever.</a:t>
            </a:r>
          </a:p>
        </p:txBody>
      </p:sp>
      <p:sp>
        <p:nvSpPr>
          <p:cNvPr id="7" name="TextBox 6">
            <a:extLst>
              <a:ext uri="{FF2B5EF4-FFF2-40B4-BE49-F238E27FC236}">
                <a16:creationId xmlns:a16="http://schemas.microsoft.com/office/drawing/2014/main" xmlns="" id="{8F552A29-E55D-E77B-F8CF-0C5DAD9B3C25}"/>
              </a:ext>
            </a:extLst>
          </p:cNvPr>
          <p:cNvSpPr txBox="1"/>
          <p:nvPr/>
        </p:nvSpPr>
        <p:spPr>
          <a:xfrm>
            <a:off x="1295400" y="753997"/>
            <a:ext cx="9601200" cy="707886"/>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latin typeface="+mj-lt"/>
              </a:rPr>
              <a:t>Hebrews 13:6 - 8</a:t>
            </a:r>
          </a:p>
        </p:txBody>
      </p:sp>
    </p:spTree>
    <p:extLst>
      <p:ext uri="{BB962C8B-B14F-4D97-AF65-F5344CB8AC3E}">
        <p14:creationId xmlns:p14="http://schemas.microsoft.com/office/powerpoint/2010/main" val="399424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4" y="2528797"/>
            <a:ext cx="7287209" cy="1569660"/>
          </a:xfrm>
          <a:prstGeom prst="rect">
            <a:avLst/>
          </a:prstGeom>
          <a:noFill/>
        </p:spPr>
        <p:txBody>
          <a:bodyPr wrap="square" rtlCol="0">
            <a:spAutoFit/>
          </a:bodyPr>
          <a:lstStyle/>
          <a:p>
            <a:pPr algn="ctr"/>
            <a:r>
              <a:rPr lang="en-GB" sz="9600" dirty="0">
                <a:latin typeface="Bahnschrift SemiBold SemiConden" panose="020B0502040204020203" pitchFamily="34" charset="0"/>
              </a:rPr>
              <a:t>Jesus</a:t>
            </a:r>
          </a:p>
        </p:txBody>
      </p:sp>
      <p:sp>
        <p:nvSpPr>
          <p:cNvPr id="2" name="TextBox 1">
            <a:extLst>
              <a:ext uri="{FF2B5EF4-FFF2-40B4-BE49-F238E27FC236}">
                <a16:creationId xmlns:a16="http://schemas.microsoft.com/office/drawing/2014/main" xmlns="" id="{B354EED8-4641-2A4E-2BA8-AD6D108F75E4}"/>
              </a:ext>
            </a:extLst>
          </p:cNvPr>
          <p:cNvSpPr txBox="1"/>
          <p:nvPr/>
        </p:nvSpPr>
        <p:spPr>
          <a:xfrm>
            <a:off x="9775371" y="3550260"/>
            <a:ext cx="2416629" cy="369332"/>
          </a:xfrm>
          <a:prstGeom prst="rect">
            <a:avLst/>
          </a:prstGeom>
          <a:noFill/>
        </p:spPr>
        <p:txBody>
          <a:bodyPr wrap="square" rtlCol="0">
            <a:spAutoFit/>
          </a:bodyPr>
          <a:lstStyle/>
          <a:p>
            <a:r>
              <a:rPr lang="en-GB" dirty="0"/>
              <a:t>Creates</a:t>
            </a:r>
          </a:p>
        </p:txBody>
      </p:sp>
      <p:sp>
        <p:nvSpPr>
          <p:cNvPr id="3" name="TextBox 2">
            <a:extLst>
              <a:ext uri="{FF2B5EF4-FFF2-40B4-BE49-F238E27FC236}">
                <a16:creationId xmlns:a16="http://schemas.microsoft.com/office/drawing/2014/main" xmlns="" id="{96CAC670-8D92-61B9-AADC-6CEA514AEA6F}"/>
              </a:ext>
            </a:extLst>
          </p:cNvPr>
          <p:cNvSpPr txBox="1"/>
          <p:nvPr/>
        </p:nvSpPr>
        <p:spPr>
          <a:xfrm>
            <a:off x="914400" y="2214962"/>
            <a:ext cx="2416629" cy="369332"/>
          </a:xfrm>
          <a:prstGeom prst="rect">
            <a:avLst/>
          </a:prstGeom>
          <a:noFill/>
        </p:spPr>
        <p:txBody>
          <a:bodyPr wrap="square" rtlCol="0">
            <a:spAutoFit/>
          </a:bodyPr>
          <a:lstStyle/>
          <a:p>
            <a:r>
              <a:rPr lang="en-GB" dirty="0"/>
              <a:t>Provides</a:t>
            </a:r>
          </a:p>
        </p:txBody>
      </p:sp>
      <p:sp>
        <p:nvSpPr>
          <p:cNvPr id="5" name="TextBox 4">
            <a:extLst>
              <a:ext uri="{FF2B5EF4-FFF2-40B4-BE49-F238E27FC236}">
                <a16:creationId xmlns:a16="http://schemas.microsoft.com/office/drawing/2014/main" xmlns="" id="{7A821920-8420-AB66-75F1-93E9A4CDA89B}"/>
              </a:ext>
            </a:extLst>
          </p:cNvPr>
          <p:cNvSpPr txBox="1"/>
          <p:nvPr/>
        </p:nvSpPr>
        <p:spPr>
          <a:xfrm>
            <a:off x="4811485" y="2076371"/>
            <a:ext cx="2416629" cy="369332"/>
          </a:xfrm>
          <a:prstGeom prst="rect">
            <a:avLst/>
          </a:prstGeom>
          <a:noFill/>
        </p:spPr>
        <p:txBody>
          <a:bodyPr wrap="square" rtlCol="0">
            <a:spAutoFit/>
          </a:bodyPr>
          <a:lstStyle/>
          <a:p>
            <a:r>
              <a:rPr lang="en-GB" dirty="0"/>
              <a:t>Heals</a:t>
            </a:r>
          </a:p>
        </p:txBody>
      </p:sp>
      <p:sp>
        <p:nvSpPr>
          <p:cNvPr id="6" name="TextBox 5">
            <a:extLst>
              <a:ext uri="{FF2B5EF4-FFF2-40B4-BE49-F238E27FC236}">
                <a16:creationId xmlns:a16="http://schemas.microsoft.com/office/drawing/2014/main" xmlns="" id="{335B7281-10CC-CEBC-EFAA-5E91BF12EB3F}"/>
              </a:ext>
            </a:extLst>
          </p:cNvPr>
          <p:cNvSpPr txBox="1"/>
          <p:nvPr/>
        </p:nvSpPr>
        <p:spPr>
          <a:xfrm>
            <a:off x="7228114" y="1248996"/>
            <a:ext cx="2416629" cy="369332"/>
          </a:xfrm>
          <a:prstGeom prst="rect">
            <a:avLst/>
          </a:prstGeom>
          <a:noFill/>
        </p:spPr>
        <p:txBody>
          <a:bodyPr wrap="square" rtlCol="0">
            <a:spAutoFit/>
          </a:bodyPr>
          <a:lstStyle/>
          <a:p>
            <a:r>
              <a:rPr lang="en-GB" dirty="0"/>
              <a:t>Restores</a:t>
            </a:r>
          </a:p>
        </p:txBody>
      </p:sp>
      <p:sp>
        <p:nvSpPr>
          <p:cNvPr id="7" name="TextBox 6">
            <a:extLst>
              <a:ext uri="{FF2B5EF4-FFF2-40B4-BE49-F238E27FC236}">
                <a16:creationId xmlns:a16="http://schemas.microsoft.com/office/drawing/2014/main" xmlns="" id="{8558B877-EDCD-6A1D-12BD-299771C9E3D7}"/>
              </a:ext>
            </a:extLst>
          </p:cNvPr>
          <p:cNvSpPr txBox="1"/>
          <p:nvPr/>
        </p:nvSpPr>
        <p:spPr>
          <a:xfrm>
            <a:off x="8944946" y="2538382"/>
            <a:ext cx="2783634" cy="369332"/>
          </a:xfrm>
          <a:prstGeom prst="rect">
            <a:avLst/>
          </a:prstGeom>
          <a:noFill/>
        </p:spPr>
        <p:txBody>
          <a:bodyPr wrap="square" rtlCol="0">
            <a:spAutoFit/>
          </a:bodyPr>
          <a:lstStyle/>
          <a:p>
            <a:r>
              <a:rPr lang="en-GB" dirty="0"/>
              <a:t>Welcomes unconditionally</a:t>
            </a:r>
          </a:p>
        </p:txBody>
      </p:sp>
      <p:sp>
        <p:nvSpPr>
          <p:cNvPr id="8" name="TextBox 7">
            <a:extLst>
              <a:ext uri="{FF2B5EF4-FFF2-40B4-BE49-F238E27FC236}">
                <a16:creationId xmlns:a16="http://schemas.microsoft.com/office/drawing/2014/main" xmlns="" id="{31DF194C-58E1-D181-AD4C-B5696A1B39D3}"/>
              </a:ext>
            </a:extLst>
          </p:cNvPr>
          <p:cNvSpPr txBox="1"/>
          <p:nvPr/>
        </p:nvSpPr>
        <p:spPr>
          <a:xfrm>
            <a:off x="2141374" y="3128961"/>
            <a:ext cx="2416629" cy="369332"/>
          </a:xfrm>
          <a:prstGeom prst="rect">
            <a:avLst/>
          </a:prstGeom>
          <a:noFill/>
        </p:spPr>
        <p:txBody>
          <a:bodyPr wrap="square" rtlCol="0">
            <a:spAutoFit/>
          </a:bodyPr>
          <a:lstStyle/>
          <a:p>
            <a:r>
              <a:rPr lang="en-GB" dirty="0"/>
              <a:t>Resurrects </a:t>
            </a:r>
          </a:p>
        </p:txBody>
      </p:sp>
      <p:sp>
        <p:nvSpPr>
          <p:cNvPr id="9" name="TextBox 8">
            <a:extLst>
              <a:ext uri="{FF2B5EF4-FFF2-40B4-BE49-F238E27FC236}">
                <a16:creationId xmlns:a16="http://schemas.microsoft.com/office/drawing/2014/main" xmlns="" id="{B9E1913F-1D2E-A274-E162-785BFEBAF4B7}"/>
              </a:ext>
            </a:extLst>
          </p:cNvPr>
          <p:cNvSpPr txBox="1"/>
          <p:nvPr/>
        </p:nvSpPr>
        <p:spPr>
          <a:xfrm>
            <a:off x="8126963" y="4935254"/>
            <a:ext cx="2416629" cy="369332"/>
          </a:xfrm>
          <a:prstGeom prst="rect">
            <a:avLst/>
          </a:prstGeom>
          <a:noFill/>
        </p:spPr>
        <p:txBody>
          <a:bodyPr wrap="square" rtlCol="0">
            <a:spAutoFit/>
          </a:bodyPr>
          <a:lstStyle/>
          <a:p>
            <a:r>
              <a:rPr lang="en-GB" dirty="0"/>
              <a:t>Saves </a:t>
            </a:r>
          </a:p>
        </p:txBody>
      </p:sp>
      <p:sp>
        <p:nvSpPr>
          <p:cNvPr id="10" name="TextBox 9">
            <a:extLst>
              <a:ext uri="{FF2B5EF4-FFF2-40B4-BE49-F238E27FC236}">
                <a16:creationId xmlns:a16="http://schemas.microsoft.com/office/drawing/2014/main" xmlns="" id="{CE65009B-63AE-85D0-2E25-7B5D1A1AFD4C}"/>
              </a:ext>
            </a:extLst>
          </p:cNvPr>
          <p:cNvSpPr txBox="1"/>
          <p:nvPr/>
        </p:nvSpPr>
        <p:spPr>
          <a:xfrm>
            <a:off x="3679369" y="4698621"/>
            <a:ext cx="2416629" cy="369332"/>
          </a:xfrm>
          <a:prstGeom prst="rect">
            <a:avLst/>
          </a:prstGeom>
          <a:noFill/>
        </p:spPr>
        <p:txBody>
          <a:bodyPr wrap="square" rtlCol="0">
            <a:spAutoFit/>
          </a:bodyPr>
          <a:lstStyle/>
          <a:p>
            <a:r>
              <a:rPr lang="en-GB" dirty="0"/>
              <a:t>Redeems</a:t>
            </a:r>
          </a:p>
        </p:txBody>
      </p:sp>
      <p:sp>
        <p:nvSpPr>
          <p:cNvPr id="11" name="TextBox 10">
            <a:extLst>
              <a:ext uri="{FF2B5EF4-FFF2-40B4-BE49-F238E27FC236}">
                <a16:creationId xmlns:a16="http://schemas.microsoft.com/office/drawing/2014/main" xmlns="" id="{FC2B3650-DA82-7CF1-5E38-E3FB6FBF4912}"/>
              </a:ext>
            </a:extLst>
          </p:cNvPr>
          <p:cNvSpPr txBox="1"/>
          <p:nvPr/>
        </p:nvSpPr>
        <p:spPr>
          <a:xfrm>
            <a:off x="9335277" y="5768983"/>
            <a:ext cx="2416629" cy="369332"/>
          </a:xfrm>
          <a:prstGeom prst="rect">
            <a:avLst/>
          </a:prstGeom>
          <a:noFill/>
        </p:spPr>
        <p:txBody>
          <a:bodyPr wrap="square" rtlCol="0">
            <a:spAutoFit/>
          </a:bodyPr>
          <a:lstStyle/>
          <a:p>
            <a:r>
              <a:rPr lang="en-GB" dirty="0"/>
              <a:t>Sets people free</a:t>
            </a:r>
          </a:p>
        </p:txBody>
      </p:sp>
      <p:sp>
        <p:nvSpPr>
          <p:cNvPr id="12" name="TextBox 11">
            <a:extLst>
              <a:ext uri="{FF2B5EF4-FFF2-40B4-BE49-F238E27FC236}">
                <a16:creationId xmlns:a16="http://schemas.microsoft.com/office/drawing/2014/main" xmlns="" id="{244D25E5-5D5C-DDBB-40A3-6D1652A2DBF5}"/>
              </a:ext>
            </a:extLst>
          </p:cNvPr>
          <p:cNvSpPr txBox="1"/>
          <p:nvPr/>
        </p:nvSpPr>
        <p:spPr>
          <a:xfrm>
            <a:off x="1406586" y="4098457"/>
            <a:ext cx="2416629" cy="369332"/>
          </a:xfrm>
          <a:prstGeom prst="rect">
            <a:avLst/>
          </a:prstGeom>
          <a:noFill/>
        </p:spPr>
        <p:txBody>
          <a:bodyPr wrap="square" rtlCol="0">
            <a:spAutoFit/>
          </a:bodyPr>
          <a:lstStyle/>
          <a:p>
            <a:r>
              <a:rPr lang="en-GB" dirty="0"/>
              <a:t>Challenges</a:t>
            </a:r>
          </a:p>
        </p:txBody>
      </p:sp>
      <p:sp>
        <p:nvSpPr>
          <p:cNvPr id="13" name="TextBox 12">
            <a:extLst>
              <a:ext uri="{FF2B5EF4-FFF2-40B4-BE49-F238E27FC236}">
                <a16:creationId xmlns:a16="http://schemas.microsoft.com/office/drawing/2014/main" xmlns="" id="{D6DED0C6-BD22-9CB4-359C-716A8903BE3A}"/>
              </a:ext>
            </a:extLst>
          </p:cNvPr>
          <p:cNvSpPr txBox="1"/>
          <p:nvPr/>
        </p:nvSpPr>
        <p:spPr>
          <a:xfrm>
            <a:off x="4887685" y="837730"/>
            <a:ext cx="2416629" cy="369332"/>
          </a:xfrm>
          <a:prstGeom prst="rect">
            <a:avLst/>
          </a:prstGeom>
          <a:noFill/>
        </p:spPr>
        <p:txBody>
          <a:bodyPr wrap="square" rtlCol="0">
            <a:spAutoFit/>
          </a:bodyPr>
          <a:lstStyle/>
          <a:p>
            <a:r>
              <a:rPr lang="en-GB" dirty="0"/>
              <a:t>Loves</a:t>
            </a:r>
          </a:p>
        </p:txBody>
      </p:sp>
      <p:sp>
        <p:nvSpPr>
          <p:cNvPr id="14" name="TextBox 13">
            <a:extLst>
              <a:ext uri="{FF2B5EF4-FFF2-40B4-BE49-F238E27FC236}">
                <a16:creationId xmlns:a16="http://schemas.microsoft.com/office/drawing/2014/main" xmlns="" id="{CB854296-9427-9532-686E-5777874D5D4C}"/>
              </a:ext>
            </a:extLst>
          </p:cNvPr>
          <p:cNvSpPr txBox="1"/>
          <p:nvPr/>
        </p:nvSpPr>
        <p:spPr>
          <a:xfrm>
            <a:off x="8798767" y="4385454"/>
            <a:ext cx="2416629" cy="369332"/>
          </a:xfrm>
          <a:prstGeom prst="rect">
            <a:avLst/>
          </a:prstGeom>
          <a:noFill/>
        </p:spPr>
        <p:txBody>
          <a:bodyPr wrap="square" rtlCol="0">
            <a:spAutoFit/>
          </a:bodyPr>
          <a:lstStyle/>
          <a:p>
            <a:r>
              <a:rPr lang="en-GB" dirty="0"/>
              <a:t>Befriends</a:t>
            </a:r>
          </a:p>
        </p:txBody>
      </p:sp>
      <p:sp>
        <p:nvSpPr>
          <p:cNvPr id="16" name="TextBox 15">
            <a:extLst>
              <a:ext uri="{FF2B5EF4-FFF2-40B4-BE49-F238E27FC236}">
                <a16:creationId xmlns:a16="http://schemas.microsoft.com/office/drawing/2014/main" xmlns="" id="{A762C692-29F9-01EC-A749-6D39DF5792D4}"/>
              </a:ext>
            </a:extLst>
          </p:cNvPr>
          <p:cNvSpPr txBox="1"/>
          <p:nvPr/>
        </p:nvSpPr>
        <p:spPr>
          <a:xfrm>
            <a:off x="9147109" y="829968"/>
            <a:ext cx="2416629" cy="369332"/>
          </a:xfrm>
          <a:prstGeom prst="rect">
            <a:avLst/>
          </a:prstGeom>
          <a:noFill/>
        </p:spPr>
        <p:txBody>
          <a:bodyPr wrap="square" rtlCol="0">
            <a:spAutoFit/>
          </a:bodyPr>
          <a:lstStyle/>
          <a:p>
            <a:r>
              <a:rPr lang="en-GB" dirty="0"/>
              <a:t>Teaches</a:t>
            </a:r>
          </a:p>
        </p:txBody>
      </p:sp>
      <p:sp>
        <p:nvSpPr>
          <p:cNvPr id="17" name="TextBox 16">
            <a:extLst>
              <a:ext uri="{FF2B5EF4-FFF2-40B4-BE49-F238E27FC236}">
                <a16:creationId xmlns:a16="http://schemas.microsoft.com/office/drawing/2014/main" xmlns="" id="{EA3A9021-AF68-E7D2-5B7A-BC61AE4E2530}"/>
              </a:ext>
            </a:extLst>
          </p:cNvPr>
          <p:cNvSpPr txBox="1"/>
          <p:nvPr/>
        </p:nvSpPr>
        <p:spPr>
          <a:xfrm>
            <a:off x="5071187" y="5672828"/>
            <a:ext cx="2416629" cy="369332"/>
          </a:xfrm>
          <a:prstGeom prst="rect">
            <a:avLst/>
          </a:prstGeom>
          <a:noFill/>
        </p:spPr>
        <p:txBody>
          <a:bodyPr wrap="square" rtlCol="0">
            <a:spAutoFit/>
          </a:bodyPr>
          <a:lstStyle/>
          <a:p>
            <a:r>
              <a:rPr lang="en-GB" dirty="0"/>
              <a:t>Sends out/Commissions</a:t>
            </a:r>
          </a:p>
        </p:txBody>
      </p:sp>
      <p:sp>
        <p:nvSpPr>
          <p:cNvPr id="18" name="TextBox 17">
            <a:extLst>
              <a:ext uri="{FF2B5EF4-FFF2-40B4-BE49-F238E27FC236}">
                <a16:creationId xmlns:a16="http://schemas.microsoft.com/office/drawing/2014/main" xmlns="" id="{589C038E-584F-C5A7-1261-B837640828C7}"/>
              </a:ext>
            </a:extLst>
          </p:cNvPr>
          <p:cNvSpPr txBox="1"/>
          <p:nvPr/>
        </p:nvSpPr>
        <p:spPr>
          <a:xfrm>
            <a:off x="2065173" y="1545548"/>
            <a:ext cx="2416629" cy="369332"/>
          </a:xfrm>
          <a:prstGeom prst="rect">
            <a:avLst/>
          </a:prstGeom>
          <a:noFill/>
        </p:spPr>
        <p:txBody>
          <a:bodyPr wrap="square" rtlCol="0">
            <a:spAutoFit/>
          </a:bodyPr>
          <a:lstStyle/>
          <a:p>
            <a:r>
              <a:rPr lang="en-GB" dirty="0"/>
              <a:t>Preforms miracles </a:t>
            </a:r>
          </a:p>
        </p:txBody>
      </p:sp>
      <p:sp>
        <p:nvSpPr>
          <p:cNvPr id="19" name="TextBox 18">
            <a:extLst>
              <a:ext uri="{FF2B5EF4-FFF2-40B4-BE49-F238E27FC236}">
                <a16:creationId xmlns:a16="http://schemas.microsoft.com/office/drawing/2014/main" xmlns="" id="{C6842194-BF49-91EC-1261-6AD4B89BC412}"/>
              </a:ext>
            </a:extLst>
          </p:cNvPr>
          <p:cNvSpPr txBox="1"/>
          <p:nvPr/>
        </p:nvSpPr>
        <p:spPr>
          <a:xfrm>
            <a:off x="6279502" y="353744"/>
            <a:ext cx="2416629" cy="369332"/>
          </a:xfrm>
          <a:prstGeom prst="rect">
            <a:avLst/>
          </a:prstGeom>
          <a:noFill/>
        </p:spPr>
        <p:txBody>
          <a:bodyPr wrap="square" rtlCol="0">
            <a:spAutoFit/>
          </a:bodyPr>
          <a:lstStyle/>
          <a:p>
            <a:r>
              <a:rPr lang="en-GB" dirty="0"/>
              <a:t>Overthrows the devil</a:t>
            </a:r>
          </a:p>
        </p:txBody>
      </p:sp>
      <p:sp>
        <p:nvSpPr>
          <p:cNvPr id="21" name="TextBox 20">
            <a:extLst>
              <a:ext uri="{FF2B5EF4-FFF2-40B4-BE49-F238E27FC236}">
                <a16:creationId xmlns:a16="http://schemas.microsoft.com/office/drawing/2014/main" xmlns="" id="{845B7B48-6DE1-D2FB-9F83-21D69D31CDBE}"/>
              </a:ext>
            </a:extLst>
          </p:cNvPr>
          <p:cNvSpPr txBox="1"/>
          <p:nvPr/>
        </p:nvSpPr>
        <p:spPr>
          <a:xfrm>
            <a:off x="1244079" y="5668117"/>
            <a:ext cx="2416629" cy="646331"/>
          </a:xfrm>
          <a:prstGeom prst="rect">
            <a:avLst/>
          </a:prstGeom>
          <a:noFill/>
        </p:spPr>
        <p:txBody>
          <a:bodyPr wrap="square" rtlCol="0">
            <a:spAutoFit/>
          </a:bodyPr>
          <a:lstStyle/>
          <a:p>
            <a:pPr algn="ctr"/>
            <a:r>
              <a:rPr lang="en-GB" dirty="0"/>
              <a:t>Challenges Theology and Religious leaders</a:t>
            </a:r>
          </a:p>
        </p:txBody>
      </p:sp>
      <p:sp>
        <p:nvSpPr>
          <p:cNvPr id="23" name="TextBox 22">
            <a:extLst>
              <a:ext uri="{FF2B5EF4-FFF2-40B4-BE49-F238E27FC236}">
                <a16:creationId xmlns:a16="http://schemas.microsoft.com/office/drawing/2014/main" xmlns="" id="{80CD403C-4D22-3B1C-2543-82838800250E}"/>
              </a:ext>
            </a:extLst>
          </p:cNvPr>
          <p:cNvSpPr txBox="1"/>
          <p:nvPr/>
        </p:nvSpPr>
        <p:spPr>
          <a:xfrm>
            <a:off x="9537441" y="1623945"/>
            <a:ext cx="2416629" cy="369332"/>
          </a:xfrm>
          <a:prstGeom prst="rect">
            <a:avLst/>
          </a:prstGeom>
          <a:noFill/>
        </p:spPr>
        <p:txBody>
          <a:bodyPr wrap="square" rtlCol="0">
            <a:spAutoFit/>
          </a:bodyPr>
          <a:lstStyle/>
          <a:p>
            <a:r>
              <a:rPr lang="en-GB" dirty="0"/>
              <a:t>Way Maker</a:t>
            </a:r>
          </a:p>
        </p:txBody>
      </p:sp>
      <p:sp>
        <p:nvSpPr>
          <p:cNvPr id="24" name="TextBox 23">
            <a:extLst>
              <a:ext uri="{FF2B5EF4-FFF2-40B4-BE49-F238E27FC236}">
                <a16:creationId xmlns:a16="http://schemas.microsoft.com/office/drawing/2014/main" xmlns="" id="{1E0EF983-4DC3-5EDA-F9B1-0A4D9A655EDF}"/>
              </a:ext>
            </a:extLst>
          </p:cNvPr>
          <p:cNvSpPr txBox="1"/>
          <p:nvPr/>
        </p:nvSpPr>
        <p:spPr>
          <a:xfrm>
            <a:off x="3638938" y="272458"/>
            <a:ext cx="2416629" cy="369332"/>
          </a:xfrm>
          <a:prstGeom prst="rect">
            <a:avLst/>
          </a:prstGeom>
          <a:noFill/>
        </p:spPr>
        <p:txBody>
          <a:bodyPr wrap="square" rtlCol="0">
            <a:spAutoFit/>
          </a:bodyPr>
          <a:lstStyle/>
          <a:p>
            <a:r>
              <a:rPr lang="en-GB" dirty="0"/>
              <a:t>Includer</a:t>
            </a:r>
          </a:p>
        </p:txBody>
      </p:sp>
      <p:sp>
        <p:nvSpPr>
          <p:cNvPr id="25" name="TextBox 24">
            <a:extLst>
              <a:ext uri="{FF2B5EF4-FFF2-40B4-BE49-F238E27FC236}">
                <a16:creationId xmlns:a16="http://schemas.microsoft.com/office/drawing/2014/main" xmlns="" id="{7B30A8FD-8821-0685-A1C4-C78D205AEB8A}"/>
              </a:ext>
            </a:extLst>
          </p:cNvPr>
          <p:cNvSpPr txBox="1"/>
          <p:nvPr/>
        </p:nvSpPr>
        <p:spPr>
          <a:xfrm>
            <a:off x="856858" y="631174"/>
            <a:ext cx="2416629" cy="369332"/>
          </a:xfrm>
          <a:prstGeom prst="rect">
            <a:avLst/>
          </a:prstGeom>
          <a:noFill/>
        </p:spPr>
        <p:txBody>
          <a:bodyPr wrap="square" rtlCol="0">
            <a:spAutoFit/>
          </a:bodyPr>
          <a:lstStyle/>
          <a:p>
            <a:r>
              <a:rPr lang="en-GB" dirty="0"/>
              <a:t>Has power over nature</a:t>
            </a:r>
          </a:p>
        </p:txBody>
      </p:sp>
    </p:spTree>
    <p:extLst>
      <p:ext uri="{BB962C8B-B14F-4D97-AF65-F5344CB8AC3E}">
        <p14:creationId xmlns:p14="http://schemas.microsoft.com/office/powerpoint/2010/main" val="105595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upermarket shoppers go off the trolley">
            <a:extLst>
              <a:ext uri="{FF2B5EF4-FFF2-40B4-BE49-F238E27FC236}">
                <a16:creationId xmlns:a16="http://schemas.microsoft.com/office/drawing/2014/main" xmlns="" id="{C547B385-F62F-B123-0A1C-21536763B6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633" y="329422"/>
            <a:ext cx="9298733" cy="619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6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Today</a:t>
            </a:r>
          </a:p>
        </p:txBody>
      </p:sp>
    </p:spTree>
    <p:extLst>
      <p:ext uri="{BB962C8B-B14F-4D97-AF65-F5344CB8AC3E}">
        <p14:creationId xmlns:p14="http://schemas.microsoft.com/office/powerpoint/2010/main" val="336520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Forever</a:t>
            </a:r>
          </a:p>
        </p:txBody>
      </p:sp>
    </p:spTree>
    <p:extLst>
      <p:ext uri="{BB962C8B-B14F-4D97-AF65-F5344CB8AC3E}">
        <p14:creationId xmlns:p14="http://schemas.microsoft.com/office/powerpoint/2010/main" val="10022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4" y="2528797"/>
            <a:ext cx="7287209" cy="1569660"/>
          </a:xfrm>
          <a:prstGeom prst="rect">
            <a:avLst/>
          </a:prstGeom>
          <a:noFill/>
        </p:spPr>
        <p:txBody>
          <a:bodyPr wrap="square" rtlCol="0">
            <a:spAutoFit/>
          </a:bodyPr>
          <a:lstStyle/>
          <a:p>
            <a:pPr algn="ctr"/>
            <a:r>
              <a:rPr lang="en-GB" sz="9600" dirty="0">
                <a:latin typeface="Bahnschrift SemiBold SemiConden" panose="020B0502040204020203" pitchFamily="34" charset="0"/>
              </a:rPr>
              <a:t>Jesus</a:t>
            </a:r>
          </a:p>
        </p:txBody>
      </p:sp>
      <p:sp>
        <p:nvSpPr>
          <p:cNvPr id="2" name="TextBox 1">
            <a:extLst>
              <a:ext uri="{FF2B5EF4-FFF2-40B4-BE49-F238E27FC236}">
                <a16:creationId xmlns:a16="http://schemas.microsoft.com/office/drawing/2014/main" xmlns="" id="{B354EED8-4641-2A4E-2BA8-AD6D108F75E4}"/>
              </a:ext>
            </a:extLst>
          </p:cNvPr>
          <p:cNvSpPr txBox="1"/>
          <p:nvPr/>
        </p:nvSpPr>
        <p:spPr>
          <a:xfrm>
            <a:off x="9775371" y="3550260"/>
            <a:ext cx="2416629" cy="369332"/>
          </a:xfrm>
          <a:prstGeom prst="rect">
            <a:avLst/>
          </a:prstGeom>
          <a:noFill/>
        </p:spPr>
        <p:txBody>
          <a:bodyPr wrap="square" rtlCol="0">
            <a:spAutoFit/>
          </a:bodyPr>
          <a:lstStyle/>
          <a:p>
            <a:r>
              <a:rPr lang="en-GB" dirty="0"/>
              <a:t>Creates</a:t>
            </a:r>
          </a:p>
        </p:txBody>
      </p:sp>
      <p:sp>
        <p:nvSpPr>
          <p:cNvPr id="3" name="TextBox 2">
            <a:extLst>
              <a:ext uri="{FF2B5EF4-FFF2-40B4-BE49-F238E27FC236}">
                <a16:creationId xmlns:a16="http://schemas.microsoft.com/office/drawing/2014/main" xmlns="" id="{96CAC670-8D92-61B9-AADC-6CEA514AEA6F}"/>
              </a:ext>
            </a:extLst>
          </p:cNvPr>
          <p:cNvSpPr txBox="1"/>
          <p:nvPr/>
        </p:nvSpPr>
        <p:spPr>
          <a:xfrm>
            <a:off x="914400" y="2214962"/>
            <a:ext cx="2416629" cy="369332"/>
          </a:xfrm>
          <a:prstGeom prst="rect">
            <a:avLst/>
          </a:prstGeom>
          <a:noFill/>
        </p:spPr>
        <p:txBody>
          <a:bodyPr wrap="square" rtlCol="0">
            <a:spAutoFit/>
          </a:bodyPr>
          <a:lstStyle/>
          <a:p>
            <a:r>
              <a:rPr lang="en-GB" dirty="0"/>
              <a:t>Provides</a:t>
            </a:r>
          </a:p>
        </p:txBody>
      </p:sp>
      <p:sp>
        <p:nvSpPr>
          <p:cNvPr id="5" name="TextBox 4">
            <a:extLst>
              <a:ext uri="{FF2B5EF4-FFF2-40B4-BE49-F238E27FC236}">
                <a16:creationId xmlns:a16="http://schemas.microsoft.com/office/drawing/2014/main" xmlns="" id="{7A821920-8420-AB66-75F1-93E9A4CDA89B}"/>
              </a:ext>
            </a:extLst>
          </p:cNvPr>
          <p:cNvSpPr txBox="1"/>
          <p:nvPr/>
        </p:nvSpPr>
        <p:spPr>
          <a:xfrm>
            <a:off x="4811485" y="2076371"/>
            <a:ext cx="2416629" cy="369332"/>
          </a:xfrm>
          <a:prstGeom prst="rect">
            <a:avLst/>
          </a:prstGeom>
          <a:noFill/>
        </p:spPr>
        <p:txBody>
          <a:bodyPr wrap="square" rtlCol="0">
            <a:spAutoFit/>
          </a:bodyPr>
          <a:lstStyle/>
          <a:p>
            <a:r>
              <a:rPr lang="en-GB" dirty="0"/>
              <a:t>Heals</a:t>
            </a:r>
          </a:p>
        </p:txBody>
      </p:sp>
      <p:sp>
        <p:nvSpPr>
          <p:cNvPr id="6" name="TextBox 5">
            <a:extLst>
              <a:ext uri="{FF2B5EF4-FFF2-40B4-BE49-F238E27FC236}">
                <a16:creationId xmlns:a16="http://schemas.microsoft.com/office/drawing/2014/main" xmlns="" id="{335B7281-10CC-CEBC-EFAA-5E91BF12EB3F}"/>
              </a:ext>
            </a:extLst>
          </p:cNvPr>
          <p:cNvSpPr txBox="1"/>
          <p:nvPr/>
        </p:nvSpPr>
        <p:spPr>
          <a:xfrm>
            <a:off x="7228114" y="1248996"/>
            <a:ext cx="2416629" cy="369332"/>
          </a:xfrm>
          <a:prstGeom prst="rect">
            <a:avLst/>
          </a:prstGeom>
          <a:noFill/>
        </p:spPr>
        <p:txBody>
          <a:bodyPr wrap="square" rtlCol="0">
            <a:spAutoFit/>
          </a:bodyPr>
          <a:lstStyle/>
          <a:p>
            <a:r>
              <a:rPr lang="en-GB" dirty="0"/>
              <a:t>Restores</a:t>
            </a:r>
          </a:p>
        </p:txBody>
      </p:sp>
      <p:sp>
        <p:nvSpPr>
          <p:cNvPr id="7" name="TextBox 6">
            <a:extLst>
              <a:ext uri="{FF2B5EF4-FFF2-40B4-BE49-F238E27FC236}">
                <a16:creationId xmlns:a16="http://schemas.microsoft.com/office/drawing/2014/main" xmlns="" id="{8558B877-EDCD-6A1D-12BD-299771C9E3D7}"/>
              </a:ext>
            </a:extLst>
          </p:cNvPr>
          <p:cNvSpPr txBox="1"/>
          <p:nvPr/>
        </p:nvSpPr>
        <p:spPr>
          <a:xfrm>
            <a:off x="8944946" y="2538382"/>
            <a:ext cx="2783634" cy="369332"/>
          </a:xfrm>
          <a:prstGeom prst="rect">
            <a:avLst/>
          </a:prstGeom>
          <a:noFill/>
        </p:spPr>
        <p:txBody>
          <a:bodyPr wrap="square" rtlCol="0">
            <a:spAutoFit/>
          </a:bodyPr>
          <a:lstStyle/>
          <a:p>
            <a:r>
              <a:rPr lang="en-GB" dirty="0"/>
              <a:t>Welcomes unconditionally</a:t>
            </a:r>
          </a:p>
        </p:txBody>
      </p:sp>
      <p:sp>
        <p:nvSpPr>
          <p:cNvPr id="8" name="TextBox 7">
            <a:extLst>
              <a:ext uri="{FF2B5EF4-FFF2-40B4-BE49-F238E27FC236}">
                <a16:creationId xmlns:a16="http://schemas.microsoft.com/office/drawing/2014/main" xmlns="" id="{31DF194C-58E1-D181-AD4C-B5696A1B39D3}"/>
              </a:ext>
            </a:extLst>
          </p:cNvPr>
          <p:cNvSpPr txBox="1"/>
          <p:nvPr/>
        </p:nvSpPr>
        <p:spPr>
          <a:xfrm>
            <a:off x="2141374" y="3128961"/>
            <a:ext cx="2416629" cy="369332"/>
          </a:xfrm>
          <a:prstGeom prst="rect">
            <a:avLst/>
          </a:prstGeom>
          <a:noFill/>
        </p:spPr>
        <p:txBody>
          <a:bodyPr wrap="square" rtlCol="0">
            <a:spAutoFit/>
          </a:bodyPr>
          <a:lstStyle/>
          <a:p>
            <a:r>
              <a:rPr lang="en-GB" dirty="0"/>
              <a:t>Resurrects </a:t>
            </a:r>
          </a:p>
        </p:txBody>
      </p:sp>
      <p:sp>
        <p:nvSpPr>
          <p:cNvPr id="9" name="TextBox 8">
            <a:extLst>
              <a:ext uri="{FF2B5EF4-FFF2-40B4-BE49-F238E27FC236}">
                <a16:creationId xmlns:a16="http://schemas.microsoft.com/office/drawing/2014/main" xmlns="" id="{B9E1913F-1D2E-A274-E162-785BFEBAF4B7}"/>
              </a:ext>
            </a:extLst>
          </p:cNvPr>
          <p:cNvSpPr txBox="1"/>
          <p:nvPr/>
        </p:nvSpPr>
        <p:spPr>
          <a:xfrm>
            <a:off x="8126963" y="4935254"/>
            <a:ext cx="2416629" cy="369332"/>
          </a:xfrm>
          <a:prstGeom prst="rect">
            <a:avLst/>
          </a:prstGeom>
          <a:noFill/>
        </p:spPr>
        <p:txBody>
          <a:bodyPr wrap="square" rtlCol="0">
            <a:spAutoFit/>
          </a:bodyPr>
          <a:lstStyle/>
          <a:p>
            <a:r>
              <a:rPr lang="en-GB" dirty="0"/>
              <a:t>Saves </a:t>
            </a:r>
          </a:p>
        </p:txBody>
      </p:sp>
      <p:sp>
        <p:nvSpPr>
          <p:cNvPr id="10" name="TextBox 9">
            <a:extLst>
              <a:ext uri="{FF2B5EF4-FFF2-40B4-BE49-F238E27FC236}">
                <a16:creationId xmlns:a16="http://schemas.microsoft.com/office/drawing/2014/main" xmlns="" id="{CE65009B-63AE-85D0-2E25-7B5D1A1AFD4C}"/>
              </a:ext>
            </a:extLst>
          </p:cNvPr>
          <p:cNvSpPr txBox="1"/>
          <p:nvPr/>
        </p:nvSpPr>
        <p:spPr>
          <a:xfrm>
            <a:off x="3679369" y="4698621"/>
            <a:ext cx="2416629" cy="369332"/>
          </a:xfrm>
          <a:prstGeom prst="rect">
            <a:avLst/>
          </a:prstGeom>
          <a:noFill/>
        </p:spPr>
        <p:txBody>
          <a:bodyPr wrap="square" rtlCol="0">
            <a:spAutoFit/>
          </a:bodyPr>
          <a:lstStyle/>
          <a:p>
            <a:r>
              <a:rPr lang="en-GB" dirty="0"/>
              <a:t>Redeems</a:t>
            </a:r>
          </a:p>
        </p:txBody>
      </p:sp>
      <p:sp>
        <p:nvSpPr>
          <p:cNvPr id="11" name="TextBox 10">
            <a:extLst>
              <a:ext uri="{FF2B5EF4-FFF2-40B4-BE49-F238E27FC236}">
                <a16:creationId xmlns:a16="http://schemas.microsoft.com/office/drawing/2014/main" xmlns="" id="{FC2B3650-DA82-7CF1-5E38-E3FB6FBF4912}"/>
              </a:ext>
            </a:extLst>
          </p:cNvPr>
          <p:cNvSpPr txBox="1"/>
          <p:nvPr/>
        </p:nvSpPr>
        <p:spPr>
          <a:xfrm>
            <a:off x="9335277" y="5768983"/>
            <a:ext cx="2416629" cy="369332"/>
          </a:xfrm>
          <a:prstGeom prst="rect">
            <a:avLst/>
          </a:prstGeom>
          <a:noFill/>
        </p:spPr>
        <p:txBody>
          <a:bodyPr wrap="square" rtlCol="0">
            <a:spAutoFit/>
          </a:bodyPr>
          <a:lstStyle/>
          <a:p>
            <a:r>
              <a:rPr lang="en-GB" dirty="0"/>
              <a:t>Sets people free</a:t>
            </a:r>
          </a:p>
        </p:txBody>
      </p:sp>
      <p:sp>
        <p:nvSpPr>
          <p:cNvPr id="12" name="TextBox 11">
            <a:extLst>
              <a:ext uri="{FF2B5EF4-FFF2-40B4-BE49-F238E27FC236}">
                <a16:creationId xmlns:a16="http://schemas.microsoft.com/office/drawing/2014/main" xmlns="" id="{244D25E5-5D5C-DDBB-40A3-6D1652A2DBF5}"/>
              </a:ext>
            </a:extLst>
          </p:cNvPr>
          <p:cNvSpPr txBox="1"/>
          <p:nvPr/>
        </p:nvSpPr>
        <p:spPr>
          <a:xfrm>
            <a:off x="1406586" y="4098457"/>
            <a:ext cx="2416629" cy="369332"/>
          </a:xfrm>
          <a:prstGeom prst="rect">
            <a:avLst/>
          </a:prstGeom>
          <a:noFill/>
        </p:spPr>
        <p:txBody>
          <a:bodyPr wrap="square" rtlCol="0">
            <a:spAutoFit/>
          </a:bodyPr>
          <a:lstStyle/>
          <a:p>
            <a:r>
              <a:rPr lang="en-GB" dirty="0"/>
              <a:t>Challenges</a:t>
            </a:r>
          </a:p>
        </p:txBody>
      </p:sp>
      <p:sp>
        <p:nvSpPr>
          <p:cNvPr id="13" name="TextBox 12">
            <a:extLst>
              <a:ext uri="{FF2B5EF4-FFF2-40B4-BE49-F238E27FC236}">
                <a16:creationId xmlns:a16="http://schemas.microsoft.com/office/drawing/2014/main" xmlns="" id="{D6DED0C6-BD22-9CB4-359C-716A8903BE3A}"/>
              </a:ext>
            </a:extLst>
          </p:cNvPr>
          <p:cNvSpPr txBox="1"/>
          <p:nvPr/>
        </p:nvSpPr>
        <p:spPr>
          <a:xfrm>
            <a:off x="4887685" y="837730"/>
            <a:ext cx="2416629" cy="369332"/>
          </a:xfrm>
          <a:prstGeom prst="rect">
            <a:avLst/>
          </a:prstGeom>
          <a:noFill/>
        </p:spPr>
        <p:txBody>
          <a:bodyPr wrap="square" rtlCol="0">
            <a:spAutoFit/>
          </a:bodyPr>
          <a:lstStyle/>
          <a:p>
            <a:r>
              <a:rPr lang="en-GB" dirty="0"/>
              <a:t>Loves</a:t>
            </a:r>
          </a:p>
        </p:txBody>
      </p:sp>
      <p:sp>
        <p:nvSpPr>
          <p:cNvPr id="14" name="TextBox 13">
            <a:extLst>
              <a:ext uri="{FF2B5EF4-FFF2-40B4-BE49-F238E27FC236}">
                <a16:creationId xmlns:a16="http://schemas.microsoft.com/office/drawing/2014/main" xmlns="" id="{CB854296-9427-9532-686E-5777874D5D4C}"/>
              </a:ext>
            </a:extLst>
          </p:cNvPr>
          <p:cNvSpPr txBox="1"/>
          <p:nvPr/>
        </p:nvSpPr>
        <p:spPr>
          <a:xfrm>
            <a:off x="8798767" y="4385454"/>
            <a:ext cx="2416629" cy="369332"/>
          </a:xfrm>
          <a:prstGeom prst="rect">
            <a:avLst/>
          </a:prstGeom>
          <a:noFill/>
        </p:spPr>
        <p:txBody>
          <a:bodyPr wrap="square" rtlCol="0">
            <a:spAutoFit/>
          </a:bodyPr>
          <a:lstStyle/>
          <a:p>
            <a:r>
              <a:rPr lang="en-GB" dirty="0"/>
              <a:t>Befriends</a:t>
            </a:r>
          </a:p>
        </p:txBody>
      </p:sp>
      <p:sp>
        <p:nvSpPr>
          <p:cNvPr id="16" name="TextBox 15">
            <a:extLst>
              <a:ext uri="{FF2B5EF4-FFF2-40B4-BE49-F238E27FC236}">
                <a16:creationId xmlns:a16="http://schemas.microsoft.com/office/drawing/2014/main" xmlns="" id="{A762C692-29F9-01EC-A749-6D39DF5792D4}"/>
              </a:ext>
            </a:extLst>
          </p:cNvPr>
          <p:cNvSpPr txBox="1"/>
          <p:nvPr/>
        </p:nvSpPr>
        <p:spPr>
          <a:xfrm>
            <a:off x="9147109" y="829968"/>
            <a:ext cx="2416629" cy="369332"/>
          </a:xfrm>
          <a:prstGeom prst="rect">
            <a:avLst/>
          </a:prstGeom>
          <a:noFill/>
        </p:spPr>
        <p:txBody>
          <a:bodyPr wrap="square" rtlCol="0">
            <a:spAutoFit/>
          </a:bodyPr>
          <a:lstStyle/>
          <a:p>
            <a:r>
              <a:rPr lang="en-GB" dirty="0"/>
              <a:t>Teaches</a:t>
            </a:r>
          </a:p>
        </p:txBody>
      </p:sp>
      <p:sp>
        <p:nvSpPr>
          <p:cNvPr id="17" name="TextBox 16">
            <a:extLst>
              <a:ext uri="{FF2B5EF4-FFF2-40B4-BE49-F238E27FC236}">
                <a16:creationId xmlns:a16="http://schemas.microsoft.com/office/drawing/2014/main" xmlns="" id="{EA3A9021-AF68-E7D2-5B7A-BC61AE4E2530}"/>
              </a:ext>
            </a:extLst>
          </p:cNvPr>
          <p:cNvSpPr txBox="1"/>
          <p:nvPr/>
        </p:nvSpPr>
        <p:spPr>
          <a:xfrm>
            <a:off x="5071187" y="5672828"/>
            <a:ext cx="2416629" cy="369332"/>
          </a:xfrm>
          <a:prstGeom prst="rect">
            <a:avLst/>
          </a:prstGeom>
          <a:noFill/>
        </p:spPr>
        <p:txBody>
          <a:bodyPr wrap="square" rtlCol="0">
            <a:spAutoFit/>
          </a:bodyPr>
          <a:lstStyle/>
          <a:p>
            <a:r>
              <a:rPr lang="en-GB" dirty="0"/>
              <a:t>Sends out/Commissions</a:t>
            </a:r>
          </a:p>
        </p:txBody>
      </p:sp>
      <p:sp>
        <p:nvSpPr>
          <p:cNvPr id="18" name="TextBox 17">
            <a:extLst>
              <a:ext uri="{FF2B5EF4-FFF2-40B4-BE49-F238E27FC236}">
                <a16:creationId xmlns:a16="http://schemas.microsoft.com/office/drawing/2014/main" xmlns="" id="{589C038E-584F-C5A7-1261-B837640828C7}"/>
              </a:ext>
            </a:extLst>
          </p:cNvPr>
          <p:cNvSpPr txBox="1"/>
          <p:nvPr/>
        </p:nvSpPr>
        <p:spPr>
          <a:xfrm>
            <a:off x="2065173" y="1545548"/>
            <a:ext cx="2416629" cy="369332"/>
          </a:xfrm>
          <a:prstGeom prst="rect">
            <a:avLst/>
          </a:prstGeom>
          <a:noFill/>
        </p:spPr>
        <p:txBody>
          <a:bodyPr wrap="square" rtlCol="0">
            <a:spAutoFit/>
          </a:bodyPr>
          <a:lstStyle/>
          <a:p>
            <a:r>
              <a:rPr lang="en-GB" dirty="0"/>
              <a:t>Preforms miracles </a:t>
            </a:r>
          </a:p>
        </p:txBody>
      </p:sp>
      <p:sp>
        <p:nvSpPr>
          <p:cNvPr id="19" name="TextBox 18">
            <a:extLst>
              <a:ext uri="{FF2B5EF4-FFF2-40B4-BE49-F238E27FC236}">
                <a16:creationId xmlns:a16="http://schemas.microsoft.com/office/drawing/2014/main" xmlns="" id="{C6842194-BF49-91EC-1261-6AD4B89BC412}"/>
              </a:ext>
            </a:extLst>
          </p:cNvPr>
          <p:cNvSpPr txBox="1"/>
          <p:nvPr/>
        </p:nvSpPr>
        <p:spPr>
          <a:xfrm>
            <a:off x="6279502" y="353744"/>
            <a:ext cx="2416629" cy="369332"/>
          </a:xfrm>
          <a:prstGeom prst="rect">
            <a:avLst/>
          </a:prstGeom>
          <a:noFill/>
        </p:spPr>
        <p:txBody>
          <a:bodyPr wrap="square" rtlCol="0">
            <a:spAutoFit/>
          </a:bodyPr>
          <a:lstStyle/>
          <a:p>
            <a:r>
              <a:rPr lang="en-GB" dirty="0"/>
              <a:t>Overthrows the devil</a:t>
            </a:r>
          </a:p>
        </p:txBody>
      </p:sp>
      <p:sp>
        <p:nvSpPr>
          <p:cNvPr id="21" name="TextBox 20">
            <a:extLst>
              <a:ext uri="{FF2B5EF4-FFF2-40B4-BE49-F238E27FC236}">
                <a16:creationId xmlns:a16="http://schemas.microsoft.com/office/drawing/2014/main" xmlns="" id="{845B7B48-6DE1-D2FB-9F83-21D69D31CDBE}"/>
              </a:ext>
            </a:extLst>
          </p:cNvPr>
          <p:cNvSpPr txBox="1"/>
          <p:nvPr/>
        </p:nvSpPr>
        <p:spPr>
          <a:xfrm>
            <a:off x="1244079" y="5668117"/>
            <a:ext cx="2416629" cy="646331"/>
          </a:xfrm>
          <a:prstGeom prst="rect">
            <a:avLst/>
          </a:prstGeom>
          <a:noFill/>
        </p:spPr>
        <p:txBody>
          <a:bodyPr wrap="square" rtlCol="0">
            <a:spAutoFit/>
          </a:bodyPr>
          <a:lstStyle/>
          <a:p>
            <a:pPr algn="ctr"/>
            <a:r>
              <a:rPr lang="en-GB" dirty="0"/>
              <a:t>Challenges Theology and Religious leaders</a:t>
            </a:r>
          </a:p>
        </p:txBody>
      </p:sp>
      <p:sp>
        <p:nvSpPr>
          <p:cNvPr id="23" name="TextBox 22">
            <a:extLst>
              <a:ext uri="{FF2B5EF4-FFF2-40B4-BE49-F238E27FC236}">
                <a16:creationId xmlns:a16="http://schemas.microsoft.com/office/drawing/2014/main" xmlns="" id="{80CD403C-4D22-3B1C-2543-82838800250E}"/>
              </a:ext>
            </a:extLst>
          </p:cNvPr>
          <p:cNvSpPr txBox="1"/>
          <p:nvPr/>
        </p:nvSpPr>
        <p:spPr>
          <a:xfrm>
            <a:off x="9537441" y="1623945"/>
            <a:ext cx="2416629" cy="369332"/>
          </a:xfrm>
          <a:prstGeom prst="rect">
            <a:avLst/>
          </a:prstGeom>
          <a:noFill/>
        </p:spPr>
        <p:txBody>
          <a:bodyPr wrap="square" rtlCol="0">
            <a:spAutoFit/>
          </a:bodyPr>
          <a:lstStyle/>
          <a:p>
            <a:r>
              <a:rPr lang="en-GB" dirty="0"/>
              <a:t>Way Maker</a:t>
            </a:r>
          </a:p>
        </p:txBody>
      </p:sp>
      <p:sp>
        <p:nvSpPr>
          <p:cNvPr id="24" name="TextBox 23">
            <a:extLst>
              <a:ext uri="{FF2B5EF4-FFF2-40B4-BE49-F238E27FC236}">
                <a16:creationId xmlns:a16="http://schemas.microsoft.com/office/drawing/2014/main" xmlns="" id="{1E0EF983-4DC3-5EDA-F9B1-0A4D9A655EDF}"/>
              </a:ext>
            </a:extLst>
          </p:cNvPr>
          <p:cNvSpPr txBox="1"/>
          <p:nvPr/>
        </p:nvSpPr>
        <p:spPr>
          <a:xfrm>
            <a:off x="3638938" y="272458"/>
            <a:ext cx="2416629" cy="369332"/>
          </a:xfrm>
          <a:prstGeom prst="rect">
            <a:avLst/>
          </a:prstGeom>
          <a:noFill/>
        </p:spPr>
        <p:txBody>
          <a:bodyPr wrap="square" rtlCol="0">
            <a:spAutoFit/>
          </a:bodyPr>
          <a:lstStyle/>
          <a:p>
            <a:r>
              <a:rPr lang="en-GB" dirty="0"/>
              <a:t>Includer</a:t>
            </a:r>
          </a:p>
        </p:txBody>
      </p:sp>
      <p:sp>
        <p:nvSpPr>
          <p:cNvPr id="25" name="TextBox 24">
            <a:extLst>
              <a:ext uri="{FF2B5EF4-FFF2-40B4-BE49-F238E27FC236}">
                <a16:creationId xmlns:a16="http://schemas.microsoft.com/office/drawing/2014/main" xmlns="" id="{7B30A8FD-8821-0685-A1C4-C78D205AEB8A}"/>
              </a:ext>
            </a:extLst>
          </p:cNvPr>
          <p:cNvSpPr txBox="1"/>
          <p:nvPr/>
        </p:nvSpPr>
        <p:spPr>
          <a:xfrm>
            <a:off x="856858" y="631174"/>
            <a:ext cx="2416629" cy="369332"/>
          </a:xfrm>
          <a:prstGeom prst="rect">
            <a:avLst/>
          </a:prstGeom>
          <a:noFill/>
        </p:spPr>
        <p:txBody>
          <a:bodyPr wrap="square" rtlCol="0">
            <a:spAutoFit/>
          </a:bodyPr>
          <a:lstStyle/>
          <a:p>
            <a:r>
              <a:rPr lang="en-GB" dirty="0"/>
              <a:t>Has power over nature</a:t>
            </a:r>
          </a:p>
        </p:txBody>
      </p:sp>
    </p:spTree>
    <p:extLst>
      <p:ext uri="{BB962C8B-B14F-4D97-AF65-F5344CB8AC3E}">
        <p14:creationId xmlns:p14="http://schemas.microsoft.com/office/powerpoint/2010/main" val="195639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A54EE0E-28B8-AE0E-9C1B-DBC365D4AF9E}"/>
              </a:ext>
            </a:extLst>
          </p:cNvPr>
          <p:cNvSpPr txBox="1"/>
          <p:nvPr/>
        </p:nvSpPr>
        <p:spPr>
          <a:xfrm>
            <a:off x="614265" y="1685818"/>
            <a:ext cx="10963470" cy="3970318"/>
          </a:xfrm>
          <a:prstGeom prst="rect">
            <a:avLst/>
          </a:prstGeom>
          <a:noFill/>
        </p:spPr>
        <p:txBody>
          <a:bodyPr wrap="square">
            <a:spAutoFit/>
          </a:bodyPr>
          <a:lstStyle/>
          <a:p>
            <a:pPr algn="ctr"/>
            <a:r>
              <a:rPr lang="en-GB" sz="3600" b="1" i="0" baseline="30000" dirty="0">
                <a:solidFill>
                  <a:schemeClr val="tx2">
                    <a:lumMod val="90000"/>
                  </a:schemeClr>
                </a:solidFill>
                <a:effectLst/>
                <a:latin typeface="system-ui"/>
              </a:rPr>
              <a:t>6 </a:t>
            </a:r>
            <a:r>
              <a:rPr lang="en-GB" sz="3600" b="0" i="0" dirty="0">
                <a:solidFill>
                  <a:schemeClr val="tx2">
                    <a:lumMod val="90000"/>
                  </a:schemeClr>
                </a:solidFill>
                <a:effectLst/>
                <a:latin typeface="system-ui"/>
              </a:rPr>
              <a:t>So we say with confidence,</a:t>
            </a:r>
          </a:p>
          <a:p>
            <a:pPr algn="ctr"/>
            <a:r>
              <a:rPr lang="en-GB" sz="3600" b="0" i="0" dirty="0">
                <a:solidFill>
                  <a:schemeClr val="tx2">
                    <a:lumMod val="90000"/>
                  </a:schemeClr>
                </a:solidFill>
                <a:effectLst/>
                <a:latin typeface="system-ui"/>
              </a:rPr>
              <a:t>“The Lord is my helper; I will not be afraid.</a:t>
            </a:r>
            <a:br>
              <a:rPr lang="en-GB" sz="3600" b="0" i="0" dirty="0">
                <a:solidFill>
                  <a:schemeClr val="tx2">
                    <a:lumMod val="90000"/>
                  </a:schemeClr>
                </a:solidFill>
                <a:effectLst/>
                <a:latin typeface="system-ui"/>
              </a:rPr>
            </a:br>
            <a:r>
              <a:rPr lang="en-GB" sz="3600" b="0" i="0" dirty="0">
                <a:solidFill>
                  <a:schemeClr val="tx2">
                    <a:lumMod val="90000"/>
                  </a:schemeClr>
                </a:solidFill>
                <a:effectLst/>
                <a:latin typeface="Courier New" panose="02070309020205020404" pitchFamily="49" charset="0"/>
              </a:rPr>
              <a:t>    </a:t>
            </a:r>
            <a:r>
              <a:rPr lang="en-GB" sz="3600" b="0" i="0" dirty="0">
                <a:solidFill>
                  <a:schemeClr val="tx2">
                    <a:lumMod val="90000"/>
                  </a:schemeClr>
                </a:solidFill>
                <a:effectLst/>
                <a:latin typeface="system-ui"/>
              </a:rPr>
              <a:t>What can mere mortals do to me?”</a:t>
            </a:r>
            <a:r>
              <a:rPr lang="en-GB" sz="3600" b="0" i="0" baseline="30000" dirty="0">
                <a:solidFill>
                  <a:schemeClr val="tx2">
                    <a:lumMod val="90000"/>
                  </a:schemeClr>
                </a:solidFill>
                <a:effectLst/>
                <a:latin typeface="system-ui"/>
              </a:rPr>
              <a:t>[</a:t>
            </a:r>
            <a:r>
              <a:rPr lang="en-GB" sz="3600" b="0" i="0" baseline="30000" dirty="0">
                <a:solidFill>
                  <a:schemeClr val="tx2">
                    <a:lumMod val="90000"/>
                  </a:schemeClr>
                </a:solidFill>
                <a:effectLst/>
                <a:latin typeface="system-ui"/>
                <a:hlinkClick r:id="rId2" tooltip="See footnote b">
                  <a:extLst>
                    <a:ext uri="{A12FA001-AC4F-418D-AE19-62706E023703}">
                      <ahyp:hlinkClr xmlns:ahyp="http://schemas.microsoft.com/office/drawing/2018/hyperlinkcolor" xmlns="" val="tx"/>
                    </a:ext>
                  </a:extLst>
                </a:hlinkClick>
              </a:rPr>
              <a:t>b</a:t>
            </a:r>
            <a:r>
              <a:rPr lang="en-GB" sz="3600" b="0" i="0" baseline="30000" dirty="0">
                <a:solidFill>
                  <a:schemeClr val="tx2">
                    <a:lumMod val="90000"/>
                  </a:schemeClr>
                </a:solidFill>
                <a:effectLst/>
                <a:latin typeface="system-ui"/>
              </a:rPr>
              <a:t>]</a:t>
            </a:r>
            <a:endParaRPr lang="en-GB" sz="3600" b="0" i="0" dirty="0">
              <a:solidFill>
                <a:schemeClr val="tx2">
                  <a:lumMod val="90000"/>
                </a:schemeClr>
              </a:solidFill>
              <a:effectLst/>
              <a:latin typeface="system-ui"/>
            </a:endParaRPr>
          </a:p>
          <a:p>
            <a:pPr algn="ctr"/>
            <a:r>
              <a:rPr lang="en-GB" sz="3600" b="1" i="0" baseline="30000" dirty="0">
                <a:solidFill>
                  <a:schemeClr val="tx2">
                    <a:lumMod val="90000"/>
                  </a:schemeClr>
                </a:solidFill>
                <a:effectLst/>
                <a:latin typeface="system-ui"/>
              </a:rPr>
              <a:t>7 </a:t>
            </a:r>
            <a:r>
              <a:rPr lang="en-GB" sz="3600" b="0" i="0" dirty="0">
                <a:solidFill>
                  <a:schemeClr val="tx2">
                    <a:lumMod val="90000"/>
                  </a:schemeClr>
                </a:solidFill>
                <a:effectLst/>
                <a:latin typeface="system-ui"/>
              </a:rPr>
              <a:t>Remember your leaders, who spoke the word of God to you. Consider the outcome of their way of life and imitate their faith. </a:t>
            </a:r>
            <a:r>
              <a:rPr lang="en-GB" sz="3600" b="1" i="0" baseline="30000" dirty="0">
                <a:solidFill>
                  <a:schemeClr val="tx2">
                    <a:lumMod val="90000"/>
                  </a:schemeClr>
                </a:solidFill>
                <a:effectLst/>
                <a:latin typeface="system-ui"/>
              </a:rPr>
              <a:t>8 </a:t>
            </a:r>
            <a:r>
              <a:rPr lang="en-GB" sz="3600" b="0" i="0" dirty="0">
                <a:solidFill>
                  <a:schemeClr val="tx2">
                    <a:lumMod val="90000"/>
                  </a:schemeClr>
                </a:solidFill>
                <a:effectLst/>
                <a:latin typeface="system-ui"/>
              </a:rPr>
              <a:t>Jesus Christ is the same yesterday and today and forever.</a:t>
            </a:r>
          </a:p>
        </p:txBody>
      </p:sp>
      <p:sp>
        <p:nvSpPr>
          <p:cNvPr id="7" name="TextBox 6">
            <a:extLst>
              <a:ext uri="{FF2B5EF4-FFF2-40B4-BE49-F238E27FC236}">
                <a16:creationId xmlns:a16="http://schemas.microsoft.com/office/drawing/2014/main" xmlns="" id="{8F552A29-E55D-E77B-F8CF-0C5DAD9B3C25}"/>
              </a:ext>
            </a:extLst>
          </p:cNvPr>
          <p:cNvSpPr txBox="1"/>
          <p:nvPr/>
        </p:nvSpPr>
        <p:spPr>
          <a:xfrm>
            <a:off x="1295400" y="753997"/>
            <a:ext cx="9601200" cy="707886"/>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latin typeface="+mj-lt"/>
              </a:rPr>
              <a:t>Hebrews 13:6 - 8</a:t>
            </a:r>
          </a:p>
        </p:txBody>
      </p:sp>
    </p:spTree>
    <p:extLst>
      <p:ext uri="{BB962C8B-B14F-4D97-AF65-F5344CB8AC3E}">
        <p14:creationId xmlns:p14="http://schemas.microsoft.com/office/powerpoint/2010/main" val="1256967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rt symbol - Wikipedia">
            <a:extLst>
              <a:ext uri="{FF2B5EF4-FFF2-40B4-BE49-F238E27FC236}">
                <a16:creationId xmlns:a16="http://schemas.microsoft.com/office/drawing/2014/main" xmlns="" id="{B32ED5CB-B6DB-D21C-5C22-3E53C4C87A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61" y="2146041"/>
            <a:ext cx="2957804" cy="2957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eart symbol - Wikipedia">
            <a:extLst>
              <a:ext uri="{FF2B5EF4-FFF2-40B4-BE49-F238E27FC236}">
                <a16:creationId xmlns:a16="http://schemas.microsoft.com/office/drawing/2014/main" xmlns="" id="{236D5253-105C-A4FD-6B6D-9A3B42040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25320">
            <a:off x="506134" y="324854"/>
            <a:ext cx="1997083" cy="1997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eart symbol - Wikipedia">
            <a:extLst>
              <a:ext uri="{FF2B5EF4-FFF2-40B4-BE49-F238E27FC236}">
                <a16:creationId xmlns:a16="http://schemas.microsoft.com/office/drawing/2014/main" xmlns="" id="{6F6DEFB3-7023-7A86-092C-22D8B838FE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6068">
            <a:off x="2338517" y="4615591"/>
            <a:ext cx="2102497" cy="2102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eart symbol - Wikipedia">
            <a:extLst>
              <a:ext uri="{FF2B5EF4-FFF2-40B4-BE49-F238E27FC236}">
                <a16:creationId xmlns:a16="http://schemas.microsoft.com/office/drawing/2014/main" xmlns="" id="{EDB367A5-8FD7-C1DE-DBAB-1F577BBA7C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26472">
            <a:off x="4146076" y="2773285"/>
            <a:ext cx="2875846" cy="2875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art symbol - Wikipedia">
            <a:extLst>
              <a:ext uri="{FF2B5EF4-FFF2-40B4-BE49-F238E27FC236}">
                <a16:creationId xmlns:a16="http://schemas.microsoft.com/office/drawing/2014/main" xmlns="" id="{A851F682-C165-988C-8309-608CE25B5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50444">
            <a:off x="6884523" y="4508658"/>
            <a:ext cx="2102497" cy="210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art symbol - Wikipedia">
            <a:extLst>
              <a:ext uri="{FF2B5EF4-FFF2-40B4-BE49-F238E27FC236}">
                <a16:creationId xmlns:a16="http://schemas.microsoft.com/office/drawing/2014/main" xmlns="" id="{1873A536-A2ED-0A58-3B37-3A998477E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80926">
            <a:off x="6772301" y="1628731"/>
            <a:ext cx="2875846" cy="28758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eart symbol - Wikipedia">
            <a:extLst>
              <a:ext uri="{FF2B5EF4-FFF2-40B4-BE49-F238E27FC236}">
                <a16:creationId xmlns:a16="http://schemas.microsoft.com/office/drawing/2014/main" xmlns="" id="{F79AF287-AF10-F9D7-366E-C4F4AA875A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50444">
            <a:off x="9661379" y="415628"/>
            <a:ext cx="2102497" cy="2102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eart symbol - Wikipedia">
            <a:extLst>
              <a:ext uri="{FF2B5EF4-FFF2-40B4-BE49-F238E27FC236}">
                <a16:creationId xmlns:a16="http://schemas.microsoft.com/office/drawing/2014/main" xmlns="" id="{DF9EEEAE-E4CA-14A0-5A73-B2B64A7E1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47373">
            <a:off x="9055006" y="3755678"/>
            <a:ext cx="2696336"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eart symbol - Wikipedia">
            <a:extLst>
              <a:ext uri="{FF2B5EF4-FFF2-40B4-BE49-F238E27FC236}">
                <a16:creationId xmlns:a16="http://schemas.microsoft.com/office/drawing/2014/main" xmlns="" id="{CA0F3CB4-1826-D5C6-A526-2077B2E357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6068">
            <a:off x="3090576" y="1094792"/>
            <a:ext cx="2102497" cy="2102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eart symbol - Wikipedia">
            <a:extLst>
              <a:ext uri="{FF2B5EF4-FFF2-40B4-BE49-F238E27FC236}">
                <a16:creationId xmlns:a16="http://schemas.microsoft.com/office/drawing/2014/main" xmlns="" id="{79603ADE-CD9C-1B85-B5DF-0C0FB02284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139" y="184937"/>
            <a:ext cx="2102497" cy="210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Jesus and the Cross - Barabbas Road Church in San Diego, CA">
            <a:extLst>
              <a:ext uri="{FF2B5EF4-FFF2-40B4-BE49-F238E27FC236}">
                <a16:creationId xmlns:a16="http://schemas.microsoft.com/office/drawing/2014/main" xmlns="" id="{604179BD-E609-140B-ABAE-07E2C47EF6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685"/>
            <a:ext cx="12192000" cy="807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2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FAA5101-FB2C-2D80-877B-131E4C099807}"/>
              </a:ext>
            </a:extLst>
          </p:cNvPr>
          <p:cNvSpPr txBox="1"/>
          <p:nvPr/>
        </p:nvSpPr>
        <p:spPr>
          <a:xfrm>
            <a:off x="1530220" y="1240971"/>
            <a:ext cx="9629192" cy="2585323"/>
          </a:xfrm>
          <a:prstGeom prst="rect">
            <a:avLst/>
          </a:prstGeom>
          <a:noFill/>
        </p:spPr>
        <p:txBody>
          <a:bodyPr wrap="square" rtlCol="0">
            <a:spAutoFit/>
          </a:bodyPr>
          <a:lstStyle/>
          <a:p>
            <a:pPr algn="ctr"/>
            <a:r>
              <a:rPr lang="en-GB" sz="5400" dirty="0"/>
              <a:t>Jesus uses us to bring about his kingdom. How </a:t>
            </a:r>
            <a:r>
              <a:rPr lang="en-GB" sz="5400" dirty="0" smtClean="0"/>
              <a:t>much </a:t>
            </a:r>
            <a:r>
              <a:rPr lang="en-GB" sz="5400" dirty="0"/>
              <a:t>will you allow Him to use you?</a:t>
            </a:r>
          </a:p>
        </p:txBody>
      </p:sp>
    </p:spTree>
    <p:extLst>
      <p:ext uri="{BB962C8B-B14F-4D97-AF65-F5344CB8AC3E}">
        <p14:creationId xmlns:p14="http://schemas.microsoft.com/office/powerpoint/2010/main" val="422738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Forever</a:t>
            </a:r>
          </a:p>
        </p:txBody>
      </p:sp>
    </p:spTree>
    <p:extLst>
      <p:ext uri="{BB962C8B-B14F-4D97-AF65-F5344CB8AC3E}">
        <p14:creationId xmlns:p14="http://schemas.microsoft.com/office/powerpoint/2010/main" val="85053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Yesterday</a:t>
            </a:r>
          </a:p>
        </p:txBody>
      </p:sp>
    </p:spTree>
    <p:extLst>
      <p:ext uri="{BB962C8B-B14F-4D97-AF65-F5344CB8AC3E}">
        <p14:creationId xmlns:p14="http://schemas.microsoft.com/office/powerpoint/2010/main" val="2490769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76B20065-F718-8AF0-7469-84F8AB2E0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DE54ABC-D4F8-EBC9-78DD-9612B8FA32FA}"/>
              </a:ext>
            </a:extLst>
          </p:cNvPr>
          <p:cNvSpPr/>
          <p:nvPr/>
        </p:nvSpPr>
        <p:spPr>
          <a:xfrm>
            <a:off x="7205108" y="242797"/>
            <a:ext cx="4443845" cy="2554545"/>
          </a:xfrm>
          <a:prstGeom prst="rect">
            <a:avLst/>
          </a:prstGeom>
          <a:noFill/>
        </p:spPr>
        <p:txBody>
          <a:bodyPr wrap="none" lIns="91440" tIns="45720" rIns="91440" bIns="45720">
            <a:spAutoFit/>
          </a:bodyPr>
          <a:lstStyle/>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Jesus is </a:t>
            </a:r>
          </a:p>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Baskerville Old Face" panose="02020602080505020303" pitchFamily="18" charset="0"/>
              </a:rPr>
              <a:t>Consistent</a:t>
            </a:r>
          </a:p>
        </p:txBody>
      </p:sp>
    </p:spTree>
    <p:extLst>
      <p:ext uri="{BB962C8B-B14F-4D97-AF65-F5344CB8AC3E}">
        <p14:creationId xmlns:p14="http://schemas.microsoft.com/office/powerpoint/2010/main" val="286643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Joe of Yesterday</a:t>
            </a:r>
          </a:p>
        </p:txBody>
      </p:sp>
    </p:spTree>
    <p:extLst>
      <p:ext uri="{BB962C8B-B14F-4D97-AF65-F5344CB8AC3E}">
        <p14:creationId xmlns:p14="http://schemas.microsoft.com/office/powerpoint/2010/main" val="217144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a:extLst>
              <a:ext uri="{FF2B5EF4-FFF2-40B4-BE49-F238E27FC236}">
                <a16:creationId xmlns:a16="http://schemas.microsoft.com/office/drawing/2014/main" xmlns="" id="{09E7EE22-1E68-D8B0-FF2B-E060F14F2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642" y="-8813"/>
            <a:ext cx="5113174" cy="681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a:extLst>
              <a:ext uri="{FF2B5EF4-FFF2-40B4-BE49-F238E27FC236}">
                <a16:creationId xmlns:a16="http://schemas.microsoft.com/office/drawing/2014/main" xmlns="" id="{86D6404B-462D-29C7-A893-78BEDE332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1435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1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A10DD-D0CB-2796-CF89-6B11FC3027C1}"/>
              </a:ext>
            </a:extLst>
          </p:cNvPr>
          <p:cNvSpPr>
            <a:spLocks noGrp="1"/>
          </p:cNvSpPr>
          <p:nvPr>
            <p:ph type="title"/>
          </p:nvPr>
        </p:nvSpPr>
        <p:spPr>
          <a:xfrm>
            <a:off x="838200" y="2766218"/>
            <a:ext cx="10515600" cy="1325563"/>
          </a:xfrm>
        </p:spPr>
        <p:txBody>
          <a:bodyPr>
            <a:noAutofit/>
          </a:bodyPr>
          <a:lstStyle/>
          <a:p>
            <a:pPr algn="ctr"/>
            <a:r>
              <a:rPr lang="en-GB" sz="5400" dirty="0"/>
              <a:t>Do you compare yourself to the person of yesterday?</a:t>
            </a:r>
          </a:p>
        </p:txBody>
      </p:sp>
    </p:spTree>
    <p:extLst>
      <p:ext uri="{BB962C8B-B14F-4D97-AF65-F5344CB8AC3E}">
        <p14:creationId xmlns:p14="http://schemas.microsoft.com/office/powerpoint/2010/main" val="327953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xmlns="" id="{8097FC44-CCC4-C439-B24C-8FFBA9AE3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423863"/>
            <a:ext cx="7239000"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7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52B4B2-D377-7D03-4333-4F65F6531532}"/>
              </a:ext>
            </a:extLst>
          </p:cNvPr>
          <p:cNvSpPr txBox="1"/>
          <p:nvPr/>
        </p:nvSpPr>
        <p:spPr>
          <a:xfrm>
            <a:off x="2452395" y="1905506"/>
            <a:ext cx="7287209" cy="3046988"/>
          </a:xfrm>
          <a:prstGeom prst="rect">
            <a:avLst/>
          </a:prstGeom>
          <a:noFill/>
        </p:spPr>
        <p:txBody>
          <a:bodyPr wrap="square" rtlCol="0">
            <a:spAutoFit/>
          </a:bodyPr>
          <a:lstStyle/>
          <a:p>
            <a:pPr algn="ctr"/>
            <a:r>
              <a:rPr lang="en-GB" sz="9600" dirty="0">
                <a:latin typeface="Bahnschrift SemiBold SemiConden" panose="020B0502040204020203" pitchFamily="34" charset="0"/>
              </a:rPr>
              <a:t>The Jesus of Yesterday</a:t>
            </a:r>
          </a:p>
        </p:txBody>
      </p:sp>
    </p:spTree>
    <p:extLst>
      <p:ext uri="{BB962C8B-B14F-4D97-AF65-F5344CB8AC3E}">
        <p14:creationId xmlns:p14="http://schemas.microsoft.com/office/powerpoint/2010/main" val="322374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301</TotalTime>
  <Words>243</Words>
  <Application>Microsoft Office PowerPoint</Application>
  <PresentationFormat>Widescreen</PresentationFormat>
  <Paragraphs>99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Bahnschrift SemiBold SemiConden</vt:lpstr>
      <vt:lpstr>Baskerville Old Face</vt:lpstr>
      <vt:lpstr>Calibri</vt:lpstr>
      <vt:lpstr>Calibri Light</vt:lpstr>
      <vt:lpstr>Courier New</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Do you compare yourself to the person of yesterday?</vt:lpstr>
      <vt:lpstr>PowerPoint Presentation</vt:lpstr>
      <vt:lpstr>PowerPoint Presentation</vt:lpstr>
      <vt:lpstr>PowerPoint Presentation</vt:lpstr>
      <vt:lpstr>PowerPoint Presentation</vt:lpstr>
      <vt:lpstr>Genesis 1:3</vt:lpstr>
      <vt:lpstr>John 1:1-3, 14</vt:lpstr>
      <vt:lpstr>Jesus has existed throughout history, from the very start.  He has always been working to create a place in which we can survive, thrive and flourish into all that God has for us.  </vt:lpstr>
      <vt:lpstr>PowerPoint Presentation</vt:lpstr>
      <vt:lpstr>PowerPoint Presentation</vt:lpstr>
      <vt:lpstr>Colossians 1:15-17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Millar</dc:creator>
  <cp:lastModifiedBy>GBC</cp:lastModifiedBy>
  <cp:revision>2</cp:revision>
  <dcterms:created xsi:type="dcterms:W3CDTF">2023-08-03T08:18:41Z</dcterms:created>
  <dcterms:modified xsi:type="dcterms:W3CDTF">2023-08-06T08:12:23Z</dcterms:modified>
</cp:coreProperties>
</file>